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74"/>
            <a:ext cx="9144000" cy="685877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908175"/>
          </a:xfrm>
        </p:spPr>
        <p:txBody>
          <a:bodyPr>
            <a:noAutofit/>
          </a:bodyPr>
          <a:lstStyle/>
          <a:p>
            <a:r>
              <a:rPr lang="en-IN" sz="7200" b="1" dirty="0" smtClean="0"/>
              <a:t>A </a:t>
            </a:r>
            <a:r>
              <a:rPr lang="en-IN" sz="7200" b="1" dirty="0" err="1" smtClean="0"/>
              <a:t>Sangzaw</a:t>
            </a:r>
            <a:r>
              <a:rPr lang="en-IN" sz="7200" b="1" dirty="0" smtClean="0"/>
              <a:t> Lam Ka </a:t>
            </a:r>
            <a:r>
              <a:rPr lang="en-IN" sz="7200" b="1" dirty="0" err="1" smtClean="0"/>
              <a:t>Delh</a:t>
            </a:r>
            <a:r>
              <a:rPr lang="en-IN" sz="7200" b="1" dirty="0" smtClean="0"/>
              <a:t> </a:t>
            </a:r>
            <a:r>
              <a:rPr lang="en-IN" sz="7200" b="1" dirty="0" err="1" smtClean="0"/>
              <a:t>Tawntung</a:t>
            </a:r>
            <a:endParaRPr lang="en-IN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 lnSpcReduction="10000"/>
          </a:bodyPr>
          <a:lstStyle/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A </a:t>
            </a:r>
            <a:r>
              <a:rPr lang="en-IN" sz="4800" b="1" dirty="0" err="1" smtClean="0">
                <a:solidFill>
                  <a:schemeClr val="tx1"/>
                </a:solidFill>
              </a:rPr>
              <a:t>sangzaw</a:t>
            </a:r>
            <a:r>
              <a:rPr lang="en-IN" sz="4800" b="1" dirty="0" smtClean="0">
                <a:solidFill>
                  <a:schemeClr val="tx1"/>
                </a:solidFill>
              </a:rPr>
              <a:t> lam ka </a:t>
            </a:r>
            <a:r>
              <a:rPr lang="en-IN" sz="4800" b="1" dirty="0" err="1" smtClean="0">
                <a:solidFill>
                  <a:schemeClr val="tx1"/>
                </a:solidFill>
              </a:rPr>
              <a:t>delh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tawntung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A </a:t>
            </a:r>
            <a:r>
              <a:rPr lang="en-IN" sz="4800" b="1" dirty="0" err="1" smtClean="0">
                <a:solidFill>
                  <a:schemeClr val="tx1"/>
                </a:solidFill>
              </a:rPr>
              <a:t>sangzaw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mun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nisim</a:t>
            </a:r>
            <a:r>
              <a:rPr lang="en-IN" sz="4800" b="1" dirty="0" smtClean="0">
                <a:solidFill>
                  <a:schemeClr val="tx1"/>
                </a:solidFill>
              </a:rPr>
              <a:t> ka </a:t>
            </a:r>
            <a:r>
              <a:rPr lang="en-IN" sz="4800" b="1" dirty="0" err="1" smtClean="0">
                <a:solidFill>
                  <a:schemeClr val="tx1"/>
                </a:solidFill>
              </a:rPr>
              <a:t>tung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Ka </a:t>
            </a:r>
            <a:r>
              <a:rPr lang="en-IN" sz="4800" b="1" dirty="0" err="1" smtClean="0">
                <a:solidFill>
                  <a:schemeClr val="tx1"/>
                </a:solidFill>
              </a:rPr>
              <a:t>paikawm</a:t>
            </a:r>
            <a:r>
              <a:rPr lang="en-IN" sz="4800" b="1" dirty="0" smtClean="0">
                <a:solidFill>
                  <a:schemeClr val="tx1"/>
                </a:solidFill>
              </a:rPr>
              <a:t> in ka </a:t>
            </a:r>
            <a:r>
              <a:rPr lang="en-IN" sz="4800" b="1" dirty="0" err="1" smtClean="0">
                <a:solidFill>
                  <a:schemeClr val="tx1"/>
                </a:solidFill>
              </a:rPr>
              <a:t>thum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tawntung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dirty="0" smtClean="0">
                <a:solidFill>
                  <a:schemeClr val="tx1"/>
                </a:solidFill>
              </a:rPr>
              <a:t>, a </a:t>
            </a:r>
            <a:r>
              <a:rPr lang="en-IN" sz="4800" b="1" dirty="0" err="1" smtClean="0">
                <a:solidFill>
                  <a:schemeClr val="tx1"/>
                </a:solidFill>
              </a:rPr>
              <a:t>sangzaw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mun</a:t>
            </a:r>
            <a:r>
              <a:rPr lang="en-IN" sz="4800" b="1" dirty="0" smtClean="0">
                <a:solidFill>
                  <a:schemeClr val="tx1"/>
                </a:solidFill>
              </a:rPr>
              <a:t>' </a:t>
            </a:r>
            <a:r>
              <a:rPr lang="en-IN" sz="4800" b="1" dirty="0" err="1" smtClean="0">
                <a:solidFill>
                  <a:schemeClr val="tx1"/>
                </a:solidFill>
              </a:rPr>
              <a:t>honpi'n</a:t>
            </a:r>
            <a:r>
              <a:rPr lang="en-IN" sz="4800" b="1" dirty="0" smtClean="0">
                <a:solidFill>
                  <a:schemeClr val="tx1"/>
                </a:solidFill>
              </a:rPr>
              <a:t>.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/>
          </a:bodyPr>
          <a:lstStyle/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i="1" dirty="0" smtClean="0">
                <a:solidFill>
                  <a:schemeClr val="tx1"/>
                </a:solidFill>
              </a:rPr>
              <a:t>,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hondingsak</a:t>
            </a:r>
            <a:r>
              <a:rPr lang="en-IN" sz="4800" b="1" i="1" dirty="0" smtClean="0">
                <a:solidFill>
                  <a:schemeClr val="tx1"/>
                </a:solidFill>
              </a:rPr>
              <a:t> in </a:t>
            </a:r>
            <a:r>
              <a:rPr lang="en-IN" sz="4800" b="1" i="1" dirty="0" err="1" smtClean="0">
                <a:solidFill>
                  <a:schemeClr val="tx1"/>
                </a:solidFill>
              </a:rPr>
              <a:t>ginna'n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mun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vanmun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khawng</a:t>
            </a:r>
            <a:r>
              <a:rPr lang="en-IN" sz="4800" b="1" i="1" dirty="0" smtClean="0">
                <a:solidFill>
                  <a:schemeClr val="tx1"/>
                </a:solidFill>
              </a:rPr>
              <a:t> ah;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Ka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tunkhitna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sanga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sangzaw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i="1" dirty="0" smtClean="0">
                <a:solidFill>
                  <a:schemeClr val="tx1"/>
                </a:solidFill>
              </a:rPr>
              <a:t>, 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sangzaw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mun</a:t>
            </a:r>
            <a:r>
              <a:rPr lang="en-IN" sz="4800" b="1" i="1" dirty="0" smtClean="0">
                <a:solidFill>
                  <a:schemeClr val="tx1"/>
                </a:solidFill>
              </a:rPr>
              <a:t>'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honpi'n</a:t>
            </a:r>
            <a:r>
              <a:rPr lang="en-IN" sz="4800" b="1" i="1" dirty="0" smtClean="0">
                <a:solidFill>
                  <a:schemeClr val="tx1"/>
                </a:solidFill>
              </a:rPr>
              <a:t>.</a:t>
            </a:r>
            <a:endParaRPr lang="en-IN" sz="4800" b="1" i="1" dirty="0" err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 lnSpcReduction="10000"/>
          </a:bodyPr>
          <a:lstStyle/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Ginlahna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lauthawngna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mun</a:t>
            </a:r>
            <a:r>
              <a:rPr lang="en-IN" sz="4800" b="1" dirty="0" smtClean="0">
                <a:solidFill>
                  <a:schemeClr val="tx1"/>
                </a:solidFill>
              </a:rPr>
              <a:t> ah,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omden</a:t>
            </a:r>
            <a:r>
              <a:rPr lang="en-IN" sz="4800" b="1" dirty="0" smtClean="0">
                <a:solidFill>
                  <a:schemeClr val="tx1"/>
                </a:solidFill>
              </a:rPr>
              <a:t> ka </a:t>
            </a:r>
            <a:r>
              <a:rPr lang="en-IN" sz="4800" b="1" dirty="0" err="1" smtClean="0">
                <a:solidFill>
                  <a:schemeClr val="tx1"/>
                </a:solidFill>
              </a:rPr>
              <a:t>ut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kei</a:t>
            </a:r>
            <a:r>
              <a:rPr lang="en-IN" sz="4800" b="1" dirty="0" smtClean="0">
                <a:solidFill>
                  <a:schemeClr val="tx1"/>
                </a:solidFill>
              </a:rPr>
              <a:t> hi;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Tua</a:t>
            </a:r>
            <a:r>
              <a:rPr lang="en-IN" sz="4800" b="1" dirty="0" smtClean="0">
                <a:solidFill>
                  <a:schemeClr val="tx1"/>
                </a:solidFill>
              </a:rPr>
              <a:t> bang </a:t>
            </a:r>
            <a:r>
              <a:rPr lang="en-IN" sz="4800" b="1" dirty="0" err="1" smtClean="0">
                <a:solidFill>
                  <a:schemeClr val="tx1"/>
                </a:solidFill>
              </a:rPr>
              <a:t>mun</a:t>
            </a:r>
            <a:r>
              <a:rPr lang="en-IN" sz="4800" b="1" dirty="0" smtClean="0">
                <a:solidFill>
                  <a:schemeClr val="tx1"/>
                </a:solidFill>
              </a:rPr>
              <a:t> ah </a:t>
            </a:r>
            <a:r>
              <a:rPr lang="en-IN" sz="4800" b="1" dirty="0" err="1" smtClean="0">
                <a:solidFill>
                  <a:schemeClr val="tx1"/>
                </a:solidFill>
              </a:rPr>
              <a:t>midang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om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zong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Ken </a:t>
            </a:r>
            <a:r>
              <a:rPr lang="en-IN" sz="4800" b="1" dirty="0" err="1" smtClean="0">
                <a:solidFill>
                  <a:schemeClr val="tx1"/>
                </a:solidFill>
              </a:rPr>
              <a:t>zaw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mun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sangzaw</a:t>
            </a:r>
            <a:r>
              <a:rPr lang="en-IN" sz="4800" b="1" dirty="0" smtClean="0">
                <a:solidFill>
                  <a:schemeClr val="tx1"/>
                </a:solidFill>
              </a:rPr>
              <a:t> ka tum hi.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/>
          </a:bodyPr>
          <a:lstStyle/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i="1" dirty="0" smtClean="0">
                <a:solidFill>
                  <a:schemeClr val="tx1"/>
                </a:solidFill>
              </a:rPr>
              <a:t>,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hondingsak</a:t>
            </a:r>
            <a:r>
              <a:rPr lang="en-IN" sz="4800" b="1" i="1" dirty="0" smtClean="0">
                <a:solidFill>
                  <a:schemeClr val="tx1"/>
                </a:solidFill>
              </a:rPr>
              <a:t> in </a:t>
            </a:r>
            <a:r>
              <a:rPr lang="en-IN" sz="4800" b="1" i="1" dirty="0" err="1" smtClean="0">
                <a:solidFill>
                  <a:schemeClr val="tx1"/>
                </a:solidFill>
              </a:rPr>
              <a:t>ginna'n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mun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vanmun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khawng</a:t>
            </a:r>
            <a:r>
              <a:rPr lang="en-IN" sz="4800" b="1" i="1" dirty="0" smtClean="0">
                <a:solidFill>
                  <a:schemeClr val="tx1"/>
                </a:solidFill>
              </a:rPr>
              <a:t> ah;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Ka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tunkhitna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sanga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sangzaw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i="1" dirty="0" smtClean="0">
                <a:solidFill>
                  <a:schemeClr val="tx1"/>
                </a:solidFill>
              </a:rPr>
              <a:t>, 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sangzaw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mun</a:t>
            </a:r>
            <a:r>
              <a:rPr lang="en-IN" sz="4800" b="1" i="1" dirty="0" smtClean="0">
                <a:solidFill>
                  <a:schemeClr val="tx1"/>
                </a:solidFill>
              </a:rPr>
              <a:t>'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honpi'n</a:t>
            </a:r>
            <a:r>
              <a:rPr lang="en-IN" sz="4800" b="1" i="1" dirty="0" smtClean="0">
                <a:solidFill>
                  <a:schemeClr val="tx1"/>
                </a:solidFill>
              </a:rPr>
              <a:t>.</a:t>
            </a:r>
            <a:endParaRPr lang="en-IN" sz="4800" b="1" i="1" dirty="0" err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/>
          </a:bodyPr>
          <a:lstStyle/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Khawvel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tunga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len</a:t>
            </a:r>
            <a:r>
              <a:rPr lang="en-IN" sz="4800" b="1" dirty="0" smtClean="0">
                <a:solidFill>
                  <a:schemeClr val="tx1"/>
                </a:solidFill>
              </a:rPr>
              <a:t> ka </a:t>
            </a:r>
            <a:r>
              <a:rPr lang="en-IN" sz="4800" b="1" dirty="0" err="1" smtClean="0">
                <a:solidFill>
                  <a:schemeClr val="tx1"/>
                </a:solidFill>
              </a:rPr>
              <a:t>ut</a:t>
            </a:r>
            <a:r>
              <a:rPr lang="en-IN" sz="4800" b="1" dirty="0" smtClean="0">
                <a:solidFill>
                  <a:schemeClr val="tx1"/>
                </a:solidFill>
              </a:rPr>
              <a:t> hi,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Setan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thalte'n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honkap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zongleh</a:t>
            </a:r>
            <a:r>
              <a:rPr lang="en-IN" sz="48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Ginna'n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pahna</a:t>
            </a:r>
            <a:r>
              <a:rPr lang="en-IN" sz="4800" b="1" dirty="0" smtClean="0">
                <a:solidFill>
                  <a:schemeClr val="tx1"/>
                </a:solidFill>
              </a:rPr>
              <a:t> la </a:t>
            </a:r>
            <a:r>
              <a:rPr lang="en-IN" sz="4800" b="1" dirty="0" err="1" smtClean="0">
                <a:solidFill>
                  <a:schemeClr val="tx1"/>
                </a:solidFill>
              </a:rPr>
              <a:t>zata</a:t>
            </a:r>
            <a:r>
              <a:rPr lang="en-IN" sz="4800" b="1" dirty="0" smtClean="0">
                <a:solidFill>
                  <a:schemeClr val="tx1"/>
                </a:solidFill>
              </a:rPr>
              <a:t> hi,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Mun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sangzawa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misiangte</a:t>
            </a:r>
            <a:r>
              <a:rPr lang="en-IN" sz="4800" b="1" dirty="0" smtClean="0">
                <a:solidFill>
                  <a:schemeClr val="tx1"/>
                </a:solidFill>
              </a:rPr>
              <a:t> la.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/>
          </a:bodyPr>
          <a:lstStyle/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i="1" dirty="0" smtClean="0">
                <a:solidFill>
                  <a:schemeClr val="tx1"/>
                </a:solidFill>
              </a:rPr>
              <a:t>,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hondingsak</a:t>
            </a:r>
            <a:r>
              <a:rPr lang="en-IN" sz="4800" b="1" i="1" dirty="0" smtClean="0">
                <a:solidFill>
                  <a:schemeClr val="tx1"/>
                </a:solidFill>
              </a:rPr>
              <a:t> in </a:t>
            </a:r>
            <a:r>
              <a:rPr lang="en-IN" sz="4800" b="1" i="1" dirty="0" err="1" smtClean="0">
                <a:solidFill>
                  <a:schemeClr val="tx1"/>
                </a:solidFill>
              </a:rPr>
              <a:t>ginna'n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mun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vanmun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khawng</a:t>
            </a:r>
            <a:r>
              <a:rPr lang="en-IN" sz="4800" b="1" i="1" dirty="0" smtClean="0">
                <a:solidFill>
                  <a:schemeClr val="tx1"/>
                </a:solidFill>
              </a:rPr>
              <a:t> ah;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Ka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tunkhitna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sanga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sangzaw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i="1" dirty="0" smtClean="0">
                <a:solidFill>
                  <a:schemeClr val="tx1"/>
                </a:solidFill>
              </a:rPr>
              <a:t>, 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sangzaw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mun</a:t>
            </a:r>
            <a:r>
              <a:rPr lang="en-IN" sz="4800" b="1" i="1" dirty="0" smtClean="0">
                <a:solidFill>
                  <a:schemeClr val="tx1"/>
                </a:solidFill>
              </a:rPr>
              <a:t>'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honpi'n</a:t>
            </a:r>
            <a:r>
              <a:rPr lang="en-IN" sz="4800" b="1" i="1" dirty="0" smtClean="0">
                <a:solidFill>
                  <a:schemeClr val="tx1"/>
                </a:solidFill>
              </a:rPr>
              <a:t>.</a:t>
            </a:r>
            <a:endParaRPr lang="en-IN" sz="4800" b="1" i="1" dirty="0" err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 lnSpcReduction="10000"/>
          </a:bodyPr>
          <a:lstStyle/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A </a:t>
            </a:r>
            <a:r>
              <a:rPr lang="en-IN" sz="4800" b="1" dirty="0" err="1" smtClean="0">
                <a:solidFill>
                  <a:schemeClr val="tx1"/>
                </a:solidFill>
              </a:rPr>
              <a:t>sanna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mun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tak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kah</a:t>
            </a:r>
            <a:r>
              <a:rPr lang="en-IN" sz="4800" b="1" dirty="0" smtClean="0">
                <a:solidFill>
                  <a:schemeClr val="tx1"/>
                </a:solidFill>
              </a:rPr>
              <a:t> ka </a:t>
            </a:r>
            <a:r>
              <a:rPr lang="en-IN" sz="4800" b="1" dirty="0" err="1" smtClean="0">
                <a:solidFill>
                  <a:schemeClr val="tx1"/>
                </a:solidFill>
              </a:rPr>
              <a:t>nuam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Thupina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vak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muh</a:t>
            </a:r>
            <a:r>
              <a:rPr lang="en-IN" sz="4800" b="1" dirty="0" smtClean="0">
                <a:solidFill>
                  <a:schemeClr val="tx1"/>
                </a:solidFill>
              </a:rPr>
              <a:t> ka </a:t>
            </a:r>
            <a:r>
              <a:rPr lang="en-IN" sz="4800" b="1" dirty="0" err="1" smtClean="0">
                <a:solidFill>
                  <a:schemeClr val="tx1"/>
                </a:solidFill>
              </a:rPr>
              <a:t>nuam</a:t>
            </a:r>
            <a:r>
              <a:rPr lang="en-IN" sz="4800" b="1" dirty="0" smtClean="0">
                <a:solidFill>
                  <a:schemeClr val="tx1"/>
                </a:solidFill>
              </a:rPr>
              <a:t> hi;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Van ka tun </a:t>
            </a:r>
            <a:r>
              <a:rPr lang="en-IN" sz="4800" b="1" dirty="0" err="1" smtClean="0">
                <a:solidFill>
                  <a:schemeClr val="tx1"/>
                </a:solidFill>
              </a:rPr>
              <a:t>matan</a:t>
            </a:r>
            <a:r>
              <a:rPr lang="en-IN" sz="4800" b="1" dirty="0" smtClean="0">
                <a:solidFill>
                  <a:schemeClr val="tx1"/>
                </a:solidFill>
              </a:rPr>
              <a:t> ka </a:t>
            </a:r>
            <a:r>
              <a:rPr lang="en-IN" sz="4800" b="1" dirty="0" err="1" smtClean="0">
                <a:solidFill>
                  <a:schemeClr val="tx1"/>
                </a:solidFill>
              </a:rPr>
              <a:t>thum</a:t>
            </a:r>
            <a:r>
              <a:rPr lang="en-IN" sz="4800" b="1" dirty="0" smtClean="0">
                <a:solidFill>
                  <a:schemeClr val="tx1"/>
                </a:solidFill>
              </a:rPr>
              <a:t> ding,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dirty="0" smtClean="0">
                <a:solidFill>
                  <a:schemeClr val="tx1"/>
                </a:solidFill>
              </a:rPr>
              <a:t>, a </a:t>
            </a:r>
            <a:r>
              <a:rPr lang="en-IN" sz="4800" b="1" dirty="0" err="1" smtClean="0">
                <a:solidFill>
                  <a:schemeClr val="tx1"/>
                </a:solidFill>
              </a:rPr>
              <a:t>sangzaw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mun</a:t>
            </a:r>
            <a:r>
              <a:rPr lang="en-IN" sz="4800" b="1" dirty="0" smtClean="0">
                <a:solidFill>
                  <a:schemeClr val="tx1"/>
                </a:solidFill>
              </a:rPr>
              <a:t>' </a:t>
            </a:r>
            <a:r>
              <a:rPr lang="en-IN" sz="4800" b="1" dirty="0" err="1" smtClean="0">
                <a:solidFill>
                  <a:schemeClr val="tx1"/>
                </a:solidFill>
              </a:rPr>
              <a:t>honpi'n</a:t>
            </a:r>
            <a:r>
              <a:rPr lang="en-IN" sz="48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Aw </a:t>
            </a:r>
            <a:r>
              <a:rPr lang="en-IN" sz="4800" b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dirty="0" smtClean="0">
                <a:solidFill>
                  <a:schemeClr val="tx1"/>
                </a:solidFill>
              </a:rPr>
              <a:t>, Na </a:t>
            </a:r>
            <a:r>
              <a:rPr lang="en-IN" sz="4800" b="1" dirty="0" err="1" smtClean="0">
                <a:solidFill>
                  <a:schemeClr val="tx1"/>
                </a:solidFill>
              </a:rPr>
              <a:t>Vualjawlna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Pha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/>
          </a:bodyPr>
          <a:lstStyle/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i="1" dirty="0" smtClean="0">
                <a:solidFill>
                  <a:schemeClr val="tx1"/>
                </a:solidFill>
              </a:rPr>
              <a:t>,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hondingsak</a:t>
            </a:r>
            <a:r>
              <a:rPr lang="en-IN" sz="4800" b="1" i="1" dirty="0" smtClean="0">
                <a:solidFill>
                  <a:schemeClr val="tx1"/>
                </a:solidFill>
              </a:rPr>
              <a:t> in </a:t>
            </a:r>
            <a:r>
              <a:rPr lang="en-IN" sz="4800" b="1" i="1" dirty="0" err="1" smtClean="0">
                <a:solidFill>
                  <a:schemeClr val="tx1"/>
                </a:solidFill>
              </a:rPr>
              <a:t>ginna'n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mun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vanmun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khawng</a:t>
            </a:r>
            <a:r>
              <a:rPr lang="en-IN" sz="4800" b="1" i="1" dirty="0" smtClean="0">
                <a:solidFill>
                  <a:schemeClr val="tx1"/>
                </a:solidFill>
              </a:rPr>
              <a:t> ah;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Ka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tunkhitna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sanga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sangzaw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i="1" dirty="0" smtClean="0">
                <a:solidFill>
                  <a:schemeClr val="tx1"/>
                </a:solidFill>
              </a:rPr>
              <a:t>, 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sangzaw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mun</a:t>
            </a:r>
            <a:r>
              <a:rPr lang="en-IN" sz="4800" b="1" i="1" dirty="0" smtClean="0">
                <a:solidFill>
                  <a:schemeClr val="tx1"/>
                </a:solidFill>
              </a:rPr>
              <a:t>'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honpi'n</a:t>
            </a:r>
            <a:r>
              <a:rPr lang="en-IN" sz="4800" b="1" i="1" dirty="0" smtClean="0">
                <a:solidFill>
                  <a:schemeClr val="tx1"/>
                </a:solidFill>
              </a:rPr>
              <a:t>.</a:t>
            </a:r>
            <a:endParaRPr lang="en-IN" sz="4800" b="1" i="1" dirty="0" err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 fontScale="92500"/>
          </a:bodyPr>
          <a:lstStyle/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Aw </a:t>
            </a:r>
            <a:r>
              <a:rPr lang="en-IN" sz="4800" b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dirty="0" smtClean="0">
                <a:solidFill>
                  <a:schemeClr val="tx1"/>
                </a:solidFill>
              </a:rPr>
              <a:t>, Na </a:t>
            </a:r>
            <a:r>
              <a:rPr lang="en-IN" sz="4800" b="1" dirty="0" err="1" smtClean="0">
                <a:solidFill>
                  <a:schemeClr val="tx1"/>
                </a:solidFill>
              </a:rPr>
              <a:t>vualzawlna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pha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Ka </a:t>
            </a:r>
            <a:r>
              <a:rPr lang="en-IN" sz="4800" b="1" dirty="0" err="1" smtClean="0">
                <a:solidFill>
                  <a:schemeClr val="tx1"/>
                </a:solidFill>
              </a:rPr>
              <a:t>bangkim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tung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uah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kimu</a:t>
            </a:r>
            <a:r>
              <a:rPr lang="en-IN" sz="48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Nang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thu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louin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kou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hinna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pha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Ka </a:t>
            </a:r>
            <a:r>
              <a:rPr lang="en-IN" sz="4800" b="1" dirty="0" err="1" smtClean="0">
                <a:solidFill>
                  <a:schemeClr val="tx1"/>
                </a:solidFill>
              </a:rPr>
              <a:t>neih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teng</a:t>
            </a:r>
            <a:r>
              <a:rPr lang="en-IN" sz="4800" b="1" dirty="0" smtClean="0">
                <a:solidFill>
                  <a:schemeClr val="tx1"/>
                </a:solidFill>
              </a:rPr>
              <a:t> uh </a:t>
            </a:r>
            <a:r>
              <a:rPr lang="en-IN" sz="4800" b="1" dirty="0" err="1" smtClean="0">
                <a:solidFill>
                  <a:schemeClr val="tx1"/>
                </a:solidFill>
              </a:rPr>
              <a:t>toh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mang</a:t>
            </a:r>
            <a:r>
              <a:rPr lang="en-IN" sz="4800" b="1" dirty="0" smtClean="0">
                <a:solidFill>
                  <a:schemeClr val="tx1"/>
                </a:solidFill>
              </a:rPr>
              <a:t> ding;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Honpak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ung</a:t>
            </a:r>
            <a:r>
              <a:rPr lang="en-IN" sz="4800" b="1" dirty="0" smtClean="0">
                <a:solidFill>
                  <a:schemeClr val="tx1"/>
                </a:solidFill>
              </a:rPr>
              <a:t> e, </a:t>
            </a:r>
            <a:r>
              <a:rPr lang="en-IN" sz="4800" b="1" dirty="0" err="1" smtClean="0">
                <a:solidFill>
                  <a:schemeClr val="tx1"/>
                </a:solidFill>
              </a:rPr>
              <a:t>honpak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ung</a:t>
            </a:r>
            <a:r>
              <a:rPr lang="en-IN" sz="4800" b="1" dirty="0" smtClean="0">
                <a:solidFill>
                  <a:schemeClr val="tx1"/>
                </a:solidFill>
              </a:rPr>
              <a:t> e,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Na </a:t>
            </a:r>
            <a:r>
              <a:rPr lang="en-IN" sz="4800" b="1" dirty="0" err="1" smtClean="0">
                <a:solidFill>
                  <a:schemeClr val="tx1"/>
                </a:solidFill>
              </a:rPr>
              <a:t>hehpihna</a:t>
            </a:r>
            <a:r>
              <a:rPr lang="en-IN" sz="4800" b="1" dirty="0" smtClean="0">
                <a:solidFill>
                  <a:schemeClr val="tx1"/>
                </a:solidFill>
              </a:rPr>
              <a:t> ka </a:t>
            </a:r>
            <a:r>
              <a:rPr lang="en-IN" sz="4800" b="1" dirty="0" err="1" smtClean="0">
                <a:solidFill>
                  <a:schemeClr val="tx1"/>
                </a:solidFill>
              </a:rPr>
              <a:t>muh</a:t>
            </a:r>
            <a:r>
              <a:rPr lang="en-IN" sz="4800" b="1" dirty="0" smtClean="0">
                <a:solidFill>
                  <a:schemeClr val="tx1"/>
                </a:solidFill>
              </a:rPr>
              <a:t> un. (2)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/>
          </a:bodyPr>
          <a:lstStyle/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i="1" dirty="0" smtClean="0">
                <a:solidFill>
                  <a:schemeClr val="tx1"/>
                </a:solidFill>
              </a:rPr>
              <a:t>,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hondingsak</a:t>
            </a:r>
            <a:r>
              <a:rPr lang="en-IN" sz="4800" b="1" i="1" dirty="0" smtClean="0">
                <a:solidFill>
                  <a:schemeClr val="tx1"/>
                </a:solidFill>
              </a:rPr>
              <a:t> in </a:t>
            </a:r>
            <a:r>
              <a:rPr lang="en-IN" sz="4800" b="1" i="1" dirty="0" err="1" smtClean="0">
                <a:solidFill>
                  <a:schemeClr val="tx1"/>
                </a:solidFill>
              </a:rPr>
              <a:t>ginna'n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mun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vanmun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khawng</a:t>
            </a:r>
            <a:r>
              <a:rPr lang="en-IN" sz="4800" b="1" i="1" dirty="0" smtClean="0">
                <a:solidFill>
                  <a:schemeClr val="tx1"/>
                </a:solidFill>
              </a:rPr>
              <a:t> ah;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Ka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tunkhitna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sanga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sangzaw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i="1" dirty="0" smtClean="0">
                <a:solidFill>
                  <a:schemeClr val="tx1"/>
                </a:solidFill>
              </a:rPr>
              <a:t>, 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sangzaw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mun</a:t>
            </a:r>
            <a:r>
              <a:rPr lang="en-IN" sz="4800" b="1" i="1" dirty="0" smtClean="0">
                <a:solidFill>
                  <a:schemeClr val="tx1"/>
                </a:solidFill>
              </a:rPr>
              <a:t>'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honpi'n</a:t>
            </a:r>
            <a:r>
              <a:rPr lang="en-IN" sz="4800" b="1" i="1" dirty="0" smtClean="0">
                <a:solidFill>
                  <a:schemeClr val="tx1"/>
                </a:solidFill>
              </a:rPr>
              <a:t>.</a:t>
            </a:r>
            <a:endParaRPr lang="en-IN" sz="4800" b="1" i="1" dirty="0" err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 fontScale="92500"/>
          </a:bodyPr>
          <a:lstStyle/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Na </a:t>
            </a:r>
            <a:r>
              <a:rPr lang="en-IN" sz="4800" b="1" dirty="0" err="1" smtClean="0">
                <a:solidFill>
                  <a:schemeClr val="tx1"/>
                </a:solidFill>
              </a:rPr>
              <a:t>honhehpihna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banzal</a:t>
            </a:r>
            <a:r>
              <a:rPr lang="en-IN" sz="4800" b="1" dirty="0" smtClean="0">
                <a:solidFill>
                  <a:schemeClr val="tx1"/>
                </a:solidFill>
              </a:rPr>
              <a:t> pan,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Hinna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leh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phatmoh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chiteng</a:t>
            </a:r>
            <a:r>
              <a:rPr lang="en-IN" sz="4800" b="1" dirty="0" smtClean="0">
                <a:solidFill>
                  <a:schemeClr val="tx1"/>
                </a:solidFill>
              </a:rPr>
              <a:t>';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Silpak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leh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guabang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hing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tengin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A tang uh </a:t>
            </a:r>
            <a:r>
              <a:rPr lang="en-IN" sz="4800" b="1" dirty="0" err="1" smtClean="0">
                <a:solidFill>
                  <a:schemeClr val="tx1"/>
                </a:solidFill>
              </a:rPr>
              <a:t>vualzawlnate</a:t>
            </a:r>
            <a:r>
              <a:rPr lang="en-IN" sz="48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Phatna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zaila'n</a:t>
            </a:r>
            <a:r>
              <a:rPr lang="en-IN" sz="4800" b="1" dirty="0" smtClean="0">
                <a:solidFill>
                  <a:schemeClr val="tx1"/>
                </a:solidFill>
              </a:rPr>
              <a:t>, </a:t>
            </a:r>
            <a:r>
              <a:rPr lang="en-IN" sz="4800" b="1" dirty="0" err="1" smtClean="0">
                <a:solidFill>
                  <a:schemeClr val="tx1"/>
                </a:solidFill>
              </a:rPr>
              <a:t>phatna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zaila'n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Hon-</a:t>
            </a:r>
            <a:r>
              <a:rPr lang="en-IN" sz="4800" b="1" dirty="0" err="1" smtClean="0">
                <a:solidFill>
                  <a:schemeClr val="tx1"/>
                </a:solidFill>
              </a:rPr>
              <a:t>awi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uhi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kumkhua</a:t>
            </a:r>
            <a:r>
              <a:rPr lang="en-IN" sz="4800" b="1" dirty="0" smtClean="0">
                <a:solidFill>
                  <a:schemeClr val="tx1"/>
                </a:solidFill>
              </a:rPr>
              <a:t> in. (2)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/>
          </a:bodyPr>
          <a:lstStyle/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i="1" dirty="0" smtClean="0">
                <a:solidFill>
                  <a:schemeClr val="tx1"/>
                </a:solidFill>
              </a:rPr>
              <a:t>,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hondingsak</a:t>
            </a:r>
            <a:r>
              <a:rPr lang="en-IN" sz="4800" b="1" i="1" dirty="0" smtClean="0">
                <a:solidFill>
                  <a:schemeClr val="tx1"/>
                </a:solidFill>
              </a:rPr>
              <a:t> in </a:t>
            </a:r>
            <a:r>
              <a:rPr lang="en-IN" sz="4800" b="1" i="1" dirty="0" err="1" smtClean="0">
                <a:solidFill>
                  <a:schemeClr val="tx1"/>
                </a:solidFill>
              </a:rPr>
              <a:t>ginna'n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mun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vanmun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khawng</a:t>
            </a:r>
            <a:r>
              <a:rPr lang="en-IN" sz="4800" b="1" i="1" dirty="0" smtClean="0">
                <a:solidFill>
                  <a:schemeClr val="tx1"/>
                </a:solidFill>
              </a:rPr>
              <a:t> ah;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Ka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tunkhitna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sanga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sangzaw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i="1" dirty="0" smtClean="0">
                <a:solidFill>
                  <a:schemeClr val="tx1"/>
                </a:solidFill>
              </a:rPr>
              <a:t>, 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sangzaw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mun</a:t>
            </a:r>
            <a:r>
              <a:rPr lang="en-IN" sz="4800" b="1" i="1" dirty="0" smtClean="0">
                <a:solidFill>
                  <a:schemeClr val="tx1"/>
                </a:solidFill>
              </a:rPr>
              <a:t>'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honpi'n</a:t>
            </a:r>
            <a:r>
              <a:rPr lang="en-IN" sz="4800" b="1" i="1" dirty="0" smtClean="0">
                <a:solidFill>
                  <a:schemeClr val="tx1"/>
                </a:solidFill>
              </a:rPr>
              <a:t>.</a:t>
            </a:r>
            <a:endParaRPr lang="en-IN" sz="4800" b="1" i="1" dirty="0" err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 fontScale="92500"/>
          </a:bodyPr>
          <a:lstStyle/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Aw </a:t>
            </a:r>
            <a:r>
              <a:rPr lang="en-IN" sz="4800" b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dirty="0" smtClean="0">
                <a:solidFill>
                  <a:schemeClr val="tx1"/>
                </a:solidFill>
              </a:rPr>
              <a:t>, </a:t>
            </a:r>
            <a:r>
              <a:rPr lang="en-IN" sz="4800" b="1" dirty="0" err="1" smtClean="0">
                <a:solidFill>
                  <a:schemeClr val="tx1"/>
                </a:solidFill>
              </a:rPr>
              <a:t>sil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bangkim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Siampa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Na </a:t>
            </a:r>
            <a:r>
              <a:rPr lang="en-IN" sz="4800" b="1" dirty="0" err="1" smtClean="0">
                <a:solidFill>
                  <a:schemeClr val="tx1"/>
                </a:solidFill>
              </a:rPr>
              <a:t>banzal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siamsil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tengin</a:t>
            </a:r>
            <a:r>
              <a:rPr lang="en-IN" sz="48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Albang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dah</a:t>
            </a:r>
            <a:r>
              <a:rPr lang="en-IN" sz="4800" b="1" dirty="0" smtClean="0">
                <a:solidFill>
                  <a:schemeClr val="tx1"/>
                </a:solidFill>
              </a:rPr>
              <a:t> a </a:t>
            </a:r>
            <a:r>
              <a:rPr lang="en-IN" sz="4800" b="1" dirty="0" err="1" smtClean="0">
                <a:solidFill>
                  <a:schemeClr val="tx1"/>
                </a:solidFill>
              </a:rPr>
              <a:t>lumbang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honsung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Lambang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honpak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lah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zong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le'ng</a:t>
            </a:r>
            <a:r>
              <a:rPr lang="en-IN" sz="48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Honheisan</a:t>
            </a:r>
            <a:r>
              <a:rPr lang="en-IN" sz="4800" b="1" dirty="0" smtClean="0">
                <a:solidFill>
                  <a:schemeClr val="tx1"/>
                </a:solidFill>
              </a:rPr>
              <a:t> ken, </a:t>
            </a:r>
            <a:r>
              <a:rPr lang="en-IN" sz="4800" b="1" dirty="0" err="1" smtClean="0">
                <a:solidFill>
                  <a:schemeClr val="tx1"/>
                </a:solidFill>
              </a:rPr>
              <a:t>honheisan</a:t>
            </a:r>
            <a:r>
              <a:rPr lang="en-IN" sz="4800" b="1" dirty="0" smtClean="0">
                <a:solidFill>
                  <a:schemeClr val="tx1"/>
                </a:solidFill>
              </a:rPr>
              <a:t> ken,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Na </a:t>
            </a:r>
            <a:r>
              <a:rPr lang="en-IN" sz="4800" b="1" dirty="0" err="1" smtClean="0">
                <a:solidFill>
                  <a:schemeClr val="tx1"/>
                </a:solidFill>
              </a:rPr>
              <a:t>deihdan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honsinsak</a:t>
            </a:r>
            <a:r>
              <a:rPr lang="en-IN" sz="4800" b="1" dirty="0" smtClean="0">
                <a:solidFill>
                  <a:schemeClr val="tx1"/>
                </a:solidFill>
              </a:rPr>
              <a:t> in. (2)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/>
          </a:bodyPr>
          <a:lstStyle/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i="1" dirty="0" smtClean="0">
                <a:solidFill>
                  <a:schemeClr val="tx1"/>
                </a:solidFill>
              </a:rPr>
              <a:t>,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hondingsak</a:t>
            </a:r>
            <a:r>
              <a:rPr lang="en-IN" sz="4800" b="1" i="1" dirty="0" smtClean="0">
                <a:solidFill>
                  <a:schemeClr val="tx1"/>
                </a:solidFill>
              </a:rPr>
              <a:t> in </a:t>
            </a:r>
            <a:r>
              <a:rPr lang="en-IN" sz="4800" b="1" i="1" dirty="0" err="1" smtClean="0">
                <a:solidFill>
                  <a:schemeClr val="tx1"/>
                </a:solidFill>
              </a:rPr>
              <a:t>ginna'n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mun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vanmun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khawng</a:t>
            </a:r>
            <a:r>
              <a:rPr lang="en-IN" sz="4800" b="1" i="1" dirty="0" smtClean="0">
                <a:solidFill>
                  <a:schemeClr val="tx1"/>
                </a:solidFill>
              </a:rPr>
              <a:t> ah;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Ka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tunkhitna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sanga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sangzaw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i="1" dirty="0" smtClean="0">
                <a:solidFill>
                  <a:schemeClr val="tx1"/>
                </a:solidFill>
              </a:rPr>
              <a:t>, 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sangzaw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mun</a:t>
            </a:r>
            <a:r>
              <a:rPr lang="en-IN" sz="4800" b="1" i="1" dirty="0" smtClean="0">
                <a:solidFill>
                  <a:schemeClr val="tx1"/>
                </a:solidFill>
              </a:rPr>
              <a:t>'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honpi'n</a:t>
            </a:r>
            <a:r>
              <a:rPr lang="en-IN" sz="4800" b="1" i="1" dirty="0" smtClean="0">
                <a:solidFill>
                  <a:schemeClr val="tx1"/>
                </a:solidFill>
              </a:rPr>
              <a:t>.</a:t>
            </a:r>
            <a:endParaRPr lang="en-IN" sz="4800" b="1" i="1" dirty="0" err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Hunte</a:t>
            </a:r>
            <a:r>
              <a:rPr lang="en-IN" sz="4800" b="1" dirty="0" smtClean="0">
                <a:solidFill>
                  <a:schemeClr val="tx1"/>
                </a:solidFill>
              </a:rPr>
              <a:t> nite a </a:t>
            </a:r>
            <a:r>
              <a:rPr lang="en-IN" sz="4800" b="1" dirty="0" err="1" smtClean="0">
                <a:solidFill>
                  <a:schemeClr val="tx1"/>
                </a:solidFill>
              </a:rPr>
              <a:t>bei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zel</a:t>
            </a:r>
            <a:r>
              <a:rPr lang="en-IN" sz="4800" b="1" dirty="0" smtClean="0">
                <a:solidFill>
                  <a:schemeClr val="tx1"/>
                </a:solidFill>
              </a:rPr>
              <a:t> a,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Simlei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pallun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sawlbang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heu</a:t>
            </a:r>
            <a:r>
              <a:rPr lang="en-IN" sz="48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Kou </a:t>
            </a:r>
            <a:r>
              <a:rPr lang="en-IN" sz="4800" b="1" dirty="0" err="1" smtClean="0">
                <a:solidFill>
                  <a:schemeClr val="tx1"/>
                </a:solidFill>
              </a:rPr>
              <a:t>khelh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mohna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teng</a:t>
            </a:r>
            <a:r>
              <a:rPr lang="en-IN" sz="4800" b="1" dirty="0" smtClean="0">
                <a:solidFill>
                  <a:schemeClr val="tx1"/>
                </a:solidFill>
              </a:rPr>
              <a:t> aw </a:t>
            </a:r>
            <a:r>
              <a:rPr lang="en-IN" sz="4800" b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Na </a:t>
            </a:r>
            <a:r>
              <a:rPr lang="en-IN" sz="4800" b="1" dirty="0" err="1" smtClean="0">
                <a:solidFill>
                  <a:schemeClr val="tx1"/>
                </a:solidFill>
              </a:rPr>
              <a:t>siamna</a:t>
            </a:r>
            <a:r>
              <a:rPr lang="en-IN" sz="4800" b="1" dirty="0" smtClean="0">
                <a:solidFill>
                  <a:schemeClr val="tx1"/>
                </a:solidFill>
              </a:rPr>
              <a:t> in a </a:t>
            </a:r>
            <a:r>
              <a:rPr lang="en-IN" sz="4800" b="1" dirty="0" err="1" smtClean="0">
                <a:solidFill>
                  <a:schemeClr val="tx1"/>
                </a:solidFill>
              </a:rPr>
              <a:t>sawpsiang</a:t>
            </a:r>
            <a:r>
              <a:rPr lang="en-IN" sz="48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Hun mu </a:t>
            </a:r>
            <a:r>
              <a:rPr lang="en-IN" sz="4800" b="1" dirty="0" err="1" smtClean="0">
                <a:solidFill>
                  <a:schemeClr val="tx1"/>
                </a:solidFill>
              </a:rPr>
              <a:t>nuam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ung</a:t>
            </a:r>
            <a:r>
              <a:rPr lang="en-IN" sz="4800" b="1" dirty="0" smtClean="0">
                <a:solidFill>
                  <a:schemeClr val="tx1"/>
                </a:solidFill>
              </a:rPr>
              <a:t>, </a:t>
            </a:r>
            <a:r>
              <a:rPr lang="en-IN" sz="4800" b="1" dirty="0" err="1" smtClean="0">
                <a:solidFill>
                  <a:schemeClr val="tx1"/>
                </a:solidFill>
              </a:rPr>
              <a:t>hun</a:t>
            </a:r>
            <a:r>
              <a:rPr lang="en-IN" sz="4800" b="1" dirty="0" smtClean="0">
                <a:solidFill>
                  <a:schemeClr val="tx1"/>
                </a:solidFill>
              </a:rPr>
              <a:t> mu </a:t>
            </a:r>
            <a:r>
              <a:rPr lang="en-IN" sz="4800" b="1" dirty="0" err="1" smtClean="0">
                <a:solidFill>
                  <a:schemeClr val="tx1"/>
                </a:solidFill>
              </a:rPr>
              <a:t>nuam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ung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Na </a:t>
            </a:r>
            <a:r>
              <a:rPr lang="en-IN" sz="4800" b="1" dirty="0" err="1" smtClean="0">
                <a:solidFill>
                  <a:schemeClr val="tx1"/>
                </a:solidFill>
              </a:rPr>
              <a:t>hatna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muang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kawm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zel</a:t>
            </a:r>
            <a:r>
              <a:rPr lang="en-IN" sz="4800" b="1" dirty="0" smtClean="0">
                <a:solidFill>
                  <a:schemeClr val="tx1"/>
                </a:solidFill>
              </a:rPr>
              <a:t> in. (2)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/>
          </a:bodyPr>
          <a:lstStyle/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i="1" dirty="0" smtClean="0">
                <a:solidFill>
                  <a:schemeClr val="tx1"/>
                </a:solidFill>
              </a:rPr>
              <a:t>,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hondingsak</a:t>
            </a:r>
            <a:r>
              <a:rPr lang="en-IN" sz="4800" b="1" i="1" dirty="0" smtClean="0">
                <a:solidFill>
                  <a:schemeClr val="tx1"/>
                </a:solidFill>
              </a:rPr>
              <a:t> in </a:t>
            </a:r>
            <a:r>
              <a:rPr lang="en-IN" sz="4800" b="1" i="1" dirty="0" err="1" smtClean="0">
                <a:solidFill>
                  <a:schemeClr val="tx1"/>
                </a:solidFill>
              </a:rPr>
              <a:t>ginna'n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mun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vanmun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khawng</a:t>
            </a:r>
            <a:r>
              <a:rPr lang="en-IN" sz="4800" b="1" i="1" dirty="0" smtClean="0">
                <a:solidFill>
                  <a:schemeClr val="tx1"/>
                </a:solidFill>
              </a:rPr>
              <a:t> ah;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Ka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tunkhitna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sanga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sangzaw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i="1" dirty="0" smtClean="0">
                <a:solidFill>
                  <a:schemeClr val="tx1"/>
                </a:solidFill>
              </a:rPr>
              <a:t>, 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sangzaw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mun</a:t>
            </a:r>
            <a:r>
              <a:rPr lang="en-IN" sz="4800" b="1" i="1" dirty="0" smtClean="0">
                <a:solidFill>
                  <a:schemeClr val="tx1"/>
                </a:solidFill>
              </a:rPr>
              <a:t>'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honpi'n</a:t>
            </a:r>
            <a:r>
              <a:rPr lang="en-IN" sz="4800" b="1" i="1" dirty="0" smtClean="0">
                <a:solidFill>
                  <a:schemeClr val="tx1"/>
                </a:solidFill>
              </a:rPr>
              <a:t>…</a:t>
            </a:r>
            <a:endParaRPr lang="en-IN" sz="4800" b="1" i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494</Words>
  <Application>Microsoft Office PowerPoint</Application>
  <PresentationFormat>On-screen Show (4:3)</PresentationFormat>
  <Paragraphs>74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A Sangzaw Lam Ka Delh Tawntung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Title</dc:title>
  <dc:creator>Siam Naulak</dc:creator>
  <cp:lastModifiedBy>Siam Naulak</cp:lastModifiedBy>
  <cp:revision>6</cp:revision>
  <dcterms:created xsi:type="dcterms:W3CDTF">2006-08-16T00:00:00Z</dcterms:created>
  <dcterms:modified xsi:type="dcterms:W3CDTF">2017-06-23T03:23:23Z</dcterms:modified>
</cp:coreProperties>
</file>