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24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sz="6000" b="1" dirty="0" smtClean="0"/>
              <a:t>AMAN HONPI KA KIPAK HI</a:t>
            </a:r>
            <a:endParaRPr lang="en-IN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dirty="0" smtClean="0">
                <a:solidFill>
                  <a:schemeClr val="tx1"/>
                </a:solidFill>
              </a:rPr>
              <a:t> ka </a:t>
            </a:r>
            <a:r>
              <a:rPr lang="en-US" sz="3600" b="1" dirty="0" err="1" smtClean="0">
                <a:solidFill>
                  <a:schemeClr val="tx1"/>
                </a:solidFill>
              </a:rPr>
              <a:t>kipak</a:t>
            </a:r>
            <a:r>
              <a:rPr lang="en-US" sz="36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Aw, </a:t>
            </a:r>
            <a:r>
              <a:rPr lang="en-US" sz="3600" b="1" dirty="0" err="1" smtClean="0">
                <a:solidFill>
                  <a:schemeClr val="tx1"/>
                </a:solidFill>
              </a:rPr>
              <a:t>thu</a:t>
            </a:r>
            <a:r>
              <a:rPr lang="en-US" sz="3600" b="1" dirty="0" smtClean="0">
                <a:solidFill>
                  <a:schemeClr val="tx1"/>
                </a:solidFill>
              </a:rPr>
              <a:t>, van </a:t>
            </a:r>
            <a:r>
              <a:rPr lang="en-US" sz="3600" b="1" dirty="0" err="1" smtClean="0">
                <a:solidFill>
                  <a:schemeClr val="tx1"/>
                </a:solidFill>
              </a:rPr>
              <a:t>lungmuanna</a:t>
            </a:r>
            <a:r>
              <a:rPr lang="en-US" sz="3600" b="1" dirty="0" smtClean="0">
                <a:solidFill>
                  <a:schemeClr val="tx1"/>
                </a:solidFill>
              </a:rPr>
              <a:t> a dim;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Koi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omin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bangteng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dirty="0" smtClean="0">
                <a:solidFill>
                  <a:schemeClr val="tx1"/>
                </a:solidFill>
              </a:rPr>
              <a:t>' </a:t>
            </a:r>
            <a:r>
              <a:rPr lang="en-US" sz="3600" b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dirty="0" smtClean="0">
                <a:solidFill>
                  <a:schemeClr val="tx1"/>
                </a:solidFill>
              </a:rPr>
              <a:t> hi </a:t>
            </a:r>
            <a:r>
              <a:rPr lang="en-US" sz="3600" b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honpii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jel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Amah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jui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muanhuai</a:t>
            </a:r>
            <a:r>
              <a:rPr lang="en-US" sz="3600" b="1" i="1" dirty="0" smtClean="0">
                <a:solidFill>
                  <a:schemeClr val="tx1"/>
                </a:solidFill>
              </a:rPr>
              <a:t> ka hi ding,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hat-a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i="1" dirty="0" smtClean="0">
                <a:solidFill>
                  <a:schemeClr val="tx1"/>
                </a:solidFill>
              </a:rPr>
              <a:t>'.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Akal in </a:t>
            </a:r>
            <a:r>
              <a:rPr lang="en-US" sz="3600" b="1" dirty="0" err="1" smtClean="0">
                <a:solidFill>
                  <a:schemeClr val="tx1"/>
                </a:solidFill>
              </a:rPr>
              <a:t>dahluatna</a:t>
            </a:r>
            <a:r>
              <a:rPr lang="en-US" sz="3600" b="1" dirty="0" smtClean="0">
                <a:solidFill>
                  <a:schemeClr val="tx1"/>
                </a:solidFill>
              </a:rPr>
              <a:t> bang ah,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Akal in Eden </a:t>
            </a:r>
            <a:r>
              <a:rPr lang="en-US" sz="3600" b="1" dirty="0" err="1" smtClean="0">
                <a:solidFill>
                  <a:schemeClr val="tx1"/>
                </a:solidFill>
              </a:rPr>
              <a:t>pallun</a:t>
            </a:r>
            <a:r>
              <a:rPr lang="en-US" sz="3600" b="1" dirty="0" smtClean="0">
                <a:solidFill>
                  <a:schemeClr val="tx1"/>
                </a:solidFill>
              </a:rPr>
              <a:t> ah;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Buaina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tuipi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tung</a:t>
            </a:r>
            <a:r>
              <a:rPr lang="en-US" sz="3600" b="1" dirty="0" smtClean="0">
                <a:solidFill>
                  <a:schemeClr val="tx1"/>
                </a:solidFill>
              </a:rPr>
              <a:t>' </a:t>
            </a:r>
            <a:r>
              <a:rPr lang="en-US" sz="3600" b="1" dirty="0" err="1" smtClean="0">
                <a:solidFill>
                  <a:schemeClr val="tx1"/>
                </a:solidFill>
              </a:rPr>
              <a:t>hizong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dirty="0" smtClean="0">
                <a:solidFill>
                  <a:schemeClr val="tx1"/>
                </a:solidFill>
              </a:rPr>
              <a:t>' </a:t>
            </a:r>
            <a:r>
              <a:rPr lang="en-US" sz="3600" b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dirty="0" smtClean="0">
                <a:solidFill>
                  <a:schemeClr val="tx1"/>
                </a:solidFill>
              </a:rPr>
              <a:t> hi </a:t>
            </a:r>
            <a:r>
              <a:rPr lang="en-US" sz="3600" b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jel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Amah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jui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muanhuai</a:t>
            </a:r>
            <a:r>
              <a:rPr lang="en-US" sz="3600" b="1" i="1" dirty="0" smtClean="0">
                <a:solidFill>
                  <a:schemeClr val="tx1"/>
                </a:solidFill>
              </a:rPr>
              <a:t> ka hi ding,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hat-a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i="1" dirty="0" smtClean="0">
                <a:solidFill>
                  <a:schemeClr val="tx1"/>
                </a:solidFill>
              </a:rPr>
              <a:t>'.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Toupa</a:t>
            </a:r>
            <a:r>
              <a:rPr lang="en-US" sz="3600" b="1" dirty="0" smtClean="0">
                <a:solidFill>
                  <a:schemeClr val="tx1"/>
                </a:solidFill>
              </a:rPr>
              <a:t>, Na </a:t>
            </a:r>
            <a:r>
              <a:rPr lang="en-US" sz="3600" b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dirty="0" smtClean="0">
                <a:solidFill>
                  <a:schemeClr val="tx1"/>
                </a:solidFill>
              </a:rPr>
              <a:t> ken ka </a:t>
            </a:r>
            <a:r>
              <a:rPr lang="en-US" sz="3600" b="1" dirty="0" err="1" smtClean="0">
                <a:solidFill>
                  <a:schemeClr val="tx1"/>
                </a:solidFill>
              </a:rPr>
              <a:t>len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dia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Phun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lou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leh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lungkim</a:t>
            </a:r>
            <a:r>
              <a:rPr lang="en-US" sz="3600" b="1" dirty="0" smtClean="0">
                <a:solidFill>
                  <a:schemeClr val="tx1"/>
                </a:solidFill>
              </a:rPr>
              <a:t> in </a:t>
            </a:r>
            <a:r>
              <a:rPr lang="en-US" sz="3600" b="1" dirty="0" err="1" smtClean="0">
                <a:solidFill>
                  <a:schemeClr val="tx1"/>
                </a:solidFill>
              </a:rPr>
              <a:t>om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hih</a:t>
            </a:r>
            <a:r>
              <a:rPr lang="en-US" sz="3600" b="1" dirty="0" smtClean="0">
                <a:solidFill>
                  <a:schemeClr val="tx1"/>
                </a:solidFill>
              </a:rPr>
              <a:t> ah </a:t>
            </a:r>
            <a:r>
              <a:rPr lang="en-US" sz="3600" b="1" dirty="0" err="1" smtClean="0">
                <a:solidFill>
                  <a:schemeClr val="tx1"/>
                </a:solidFill>
              </a:rPr>
              <a:t>kipakta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Ka </a:t>
            </a:r>
            <a:r>
              <a:rPr lang="en-US" sz="3600" b="1" dirty="0" err="1" smtClean="0">
                <a:solidFill>
                  <a:schemeClr val="tx1"/>
                </a:solidFill>
              </a:rPr>
              <a:t>Pathian</a:t>
            </a:r>
            <a:r>
              <a:rPr lang="en-US" sz="3600" b="1" dirty="0" smtClean="0">
                <a:solidFill>
                  <a:schemeClr val="tx1"/>
                </a:solidFill>
              </a:rPr>
              <a:t> in A </a:t>
            </a:r>
            <a:r>
              <a:rPr lang="en-US" sz="3600" b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dirty="0" smtClean="0">
                <a:solidFill>
                  <a:schemeClr val="tx1"/>
                </a:solidFill>
              </a:rPr>
              <a:t>'.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Amah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jui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muanhuai</a:t>
            </a:r>
            <a:r>
              <a:rPr lang="en-US" sz="3600" b="1" i="1" dirty="0" smtClean="0">
                <a:solidFill>
                  <a:schemeClr val="tx1"/>
                </a:solidFill>
              </a:rPr>
              <a:t> ka hi ding,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hat-a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i="1" dirty="0" smtClean="0">
                <a:solidFill>
                  <a:schemeClr val="tx1"/>
                </a:solidFill>
              </a:rPr>
              <a:t>'.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Leitung</a:t>
            </a:r>
            <a:r>
              <a:rPr lang="en-US" sz="3600" b="1" dirty="0" smtClean="0">
                <a:solidFill>
                  <a:schemeClr val="tx1"/>
                </a:solidFill>
              </a:rPr>
              <a:t> a ka </a:t>
            </a:r>
            <a:r>
              <a:rPr lang="en-US" sz="3600" b="1" dirty="0" err="1" smtClean="0">
                <a:solidFill>
                  <a:schemeClr val="tx1"/>
                </a:solidFill>
              </a:rPr>
              <a:t>nna</a:t>
            </a:r>
            <a:r>
              <a:rPr lang="en-US" sz="3600" b="1" dirty="0" smtClean="0">
                <a:solidFill>
                  <a:schemeClr val="tx1"/>
                </a:solidFill>
              </a:rPr>
              <a:t> a </a:t>
            </a:r>
            <a:r>
              <a:rPr lang="en-US" sz="3600" b="1" dirty="0" err="1" smtClean="0">
                <a:solidFill>
                  <a:schemeClr val="tx1"/>
                </a:solidFill>
              </a:rPr>
              <a:t>bei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chiang'n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Nang' </a:t>
            </a:r>
            <a:r>
              <a:rPr lang="en-US" sz="3600" b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dirty="0" smtClean="0">
                <a:solidFill>
                  <a:schemeClr val="tx1"/>
                </a:solidFill>
              </a:rPr>
              <a:t> a gal ka </a:t>
            </a:r>
            <a:r>
              <a:rPr lang="en-US" sz="3600" b="1" dirty="0" err="1" smtClean="0">
                <a:solidFill>
                  <a:schemeClr val="tx1"/>
                </a:solidFill>
              </a:rPr>
              <a:t>zawh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chiang</a:t>
            </a:r>
            <a:r>
              <a:rPr lang="en-US" sz="3600" b="1" dirty="0" smtClean="0">
                <a:solidFill>
                  <a:schemeClr val="tx1"/>
                </a:solidFill>
              </a:rPr>
              <a:t> in;</a:t>
            </a:r>
          </a:p>
          <a:p>
            <a:pPr algn="l"/>
            <a:r>
              <a:rPr lang="en-US" sz="3600" b="1" dirty="0" err="1" smtClean="0">
                <a:solidFill>
                  <a:schemeClr val="tx1"/>
                </a:solidFill>
              </a:rPr>
              <a:t>Sihnate</a:t>
            </a:r>
            <a:r>
              <a:rPr lang="en-US" sz="3600" b="1" dirty="0" smtClean="0">
                <a:solidFill>
                  <a:schemeClr val="tx1"/>
                </a:solidFill>
              </a:rPr>
              <a:t> bang </a:t>
            </a:r>
            <a:r>
              <a:rPr lang="en-US" sz="3600" b="1" dirty="0" err="1" smtClean="0">
                <a:solidFill>
                  <a:schemeClr val="tx1"/>
                </a:solidFill>
              </a:rPr>
              <a:t>lau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nawn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ning</a:t>
            </a:r>
            <a:r>
              <a:rPr lang="en-US" sz="3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Jordan </a:t>
            </a:r>
            <a:r>
              <a:rPr lang="en-US" sz="3600" b="1" dirty="0" err="1" smtClean="0">
                <a:solidFill>
                  <a:schemeClr val="tx1"/>
                </a:solidFill>
              </a:rPr>
              <a:t>kan</a:t>
            </a:r>
            <a:r>
              <a:rPr lang="en-US" sz="3600" b="1" dirty="0" smtClean="0">
                <a:solidFill>
                  <a:schemeClr val="tx1"/>
                </a:solidFill>
              </a:rPr>
              <a:t>-a Non </a:t>
            </a:r>
            <a:r>
              <a:rPr lang="en-US" sz="3600" b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dirty="0" smtClean="0">
                <a:solidFill>
                  <a:schemeClr val="tx1"/>
                </a:solidFill>
              </a:rPr>
              <a:t> in.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, </a:t>
            </a:r>
            <a:r>
              <a:rPr lang="en-US" sz="3600" b="1" i="1" dirty="0" err="1" smtClean="0">
                <a:solidFill>
                  <a:schemeClr val="tx1"/>
                </a:solidFill>
              </a:rPr>
              <a:t>Aman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 in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kei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hi;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Amah </a:t>
            </a:r>
            <a:r>
              <a:rPr lang="en-US" sz="3600" b="1" i="1" dirty="0" err="1" smtClean="0">
                <a:solidFill>
                  <a:schemeClr val="tx1"/>
                </a:solidFill>
              </a:rPr>
              <a:t>jui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muanhuai</a:t>
            </a:r>
            <a:r>
              <a:rPr lang="en-US" sz="3600" b="1" i="1" dirty="0" smtClean="0">
                <a:solidFill>
                  <a:schemeClr val="tx1"/>
                </a:solidFill>
              </a:rPr>
              <a:t> ka hi ding,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khut</a:t>
            </a:r>
            <a:r>
              <a:rPr lang="en-US" sz="3600" b="1" i="1" dirty="0" smtClean="0">
                <a:solidFill>
                  <a:schemeClr val="tx1"/>
                </a:solidFill>
              </a:rPr>
              <a:t> hat-a A </a:t>
            </a:r>
            <a:r>
              <a:rPr lang="en-US" sz="3600" b="1" i="1" dirty="0" err="1" smtClean="0">
                <a:solidFill>
                  <a:schemeClr val="tx1"/>
                </a:solidFill>
              </a:rPr>
              <a:t>hon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pii</a:t>
            </a:r>
            <a:r>
              <a:rPr lang="en-US" sz="3600" b="1" i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</a:rPr>
              <a:t>ziak</a:t>
            </a:r>
            <a:r>
              <a:rPr lang="en-US" sz="3600" b="1" i="1" dirty="0" smtClean="0">
                <a:solidFill>
                  <a:schemeClr val="tx1"/>
                </a:solidFill>
              </a:rPr>
              <a:t>'.</a:t>
            </a:r>
          </a:p>
          <a:p>
            <a:pPr algn="l"/>
            <a:r>
              <a:rPr lang="en-US" sz="3600" b="1" i="1" dirty="0" smtClean="0">
                <a:solidFill>
                  <a:schemeClr val="tx1"/>
                </a:solidFill>
              </a:rPr>
              <a:t>…</a:t>
            </a:r>
            <a:endParaRPr lang="en-IN" sz="3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257</Words>
  <Application>Microsoft Office PowerPoint</Application>
  <PresentationFormat>On-screen Show (16:9)</PresentationFormat>
  <Paragraphs>34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AMAN HONPI KA KIPAK HI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5</cp:revision>
  <dcterms:created xsi:type="dcterms:W3CDTF">2006-08-16T00:00:00Z</dcterms:created>
  <dcterms:modified xsi:type="dcterms:W3CDTF">2017-06-23T17:02:24Z</dcterms:modified>
</cp:coreProperties>
</file>