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"/>
            <a:ext cx="9144000" cy="68587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6600" b="1" dirty="0" smtClean="0"/>
              <a:t>AW A LAMDANG E</a:t>
            </a:r>
            <a:endParaRPr lang="en-IN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Hatlou</a:t>
            </a:r>
            <a:r>
              <a:rPr lang="en-IN" sz="4800" b="1" dirty="0" smtClean="0">
                <a:solidFill>
                  <a:schemeClr val="tx1"/>
                </a:solidFill>
              </a:rPr>
              <a:t> mi ka hi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, hat </a:t>
            </a:r>
            <a:r>
              <a:rPr lang="en-IN" sz="4800" b="1" dirty="0" err="1" smtClean="0">
                <a:solidFill>
                  <a:schemeClr val="tx1"/>
                </a:solidFill>
              </a:rPr>
              <a:t>theihna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thuguk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 in </a:t>
            </a:r>
            <a:r>
              <a:rPr lang="en-IN" sz="4800" b="1" dirty="0" err="1" smtClean="0">
                <a:solidFill>
                  <a:schemeClr val="tx1"/>
                </a:solidFill>
              </a:rPr>
              <a:t>kei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dingin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nei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Khovel</a:t>
            </a:r>
            <a:r>
              <a:rPr lang="en-IN" sz="4800" b="1" dirty="0" smtClean="0">
                <a:solidFill>
                  <a:schemeClr val="tx1"/>
                </a:solidFill>
              </a:rPr>
              <a:t> in a </a:t>
            </a:r>
            <a:r>
              <a:rPr lang="en-IN" sz="4800" b="1" dirty="0" err="1" smtClean="0">
                <a:solidFill>
                  <a:schemeClr val="tx1"/>
                </a:solidFill>
              </a:rPr>
              <a:t>tellouh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khovel</a:t>
            </a:r>
            <a:r>
              <a:rPr lang="en-IN" sz="4800" b="1" dirty="0" smtClean="0">
                <a:solidFill>
                  <a:schemeClr val="tx1"/>
                </a:solidFill>
              </a:rPr>
              <a:t> in a </a:t>
            </a:r>
            <a:r>
              <a:rPr lang="en-IN" sz="4800" b="1" dirty="0" err="1" smtClean="0">
                <a:solidFill>
                  <a:schemeClr val="tx1"/>
                </a:solidFill>
              </a:rPr>
              <a:t>deihlouh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 in Amah </a:t>
            </a:r>
            <a:r>
              <a:rPr lang="en-IN" sz="4800" b="1" dirty="0" err="1" smtClean="0">
                <a:solidFill>
                  <a:schemeClr val="tx1"/>
                </a:solidFill>
              </a:rPr>
              <a:t>dingin</a:t>
            </a:r>
            <a:r>
              <a:rPr lang="en-IN" sz="4800" b="1" dirty="0" smtClean="0">
                <a:solidFill>
                  <a:schemeClr val="tx1"/>
                </a:solidFill>
              </a:rPr>
              <a:t> a tel.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e ..Aw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itna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hehpihna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Mimawlte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nangawn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tel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lawmlawm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in 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Lelliangte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it a, </a:t>
            </a:r>
            <a:r>
              <a:rPr lang="en-IN" sz="4800" b="1" dirty="0" err="1" smtClean="0">
                <a:solidFill>
                  <a:schemeClr val="tx1"/>
                </a:solidFill>
              </a:rPr>
              <a:t>genthei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huai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Leitung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mi'n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phawk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zohlouh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 aw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thei</a:t>
            </a:r>
            <a:r>
              <a:rPr lang="en-IN" sz="4800" b="1" dirty="0" smtClean="0">
                <a:solidFill>
                  <a:schemeClr val="tx1"/>
                </a:solidFill>
              </a:rPr>
              <a:t> a, </a:t>
            </a:r>
            <a:r>
              <a:rPr lang="en-IN" sz="4800" b="1" dirty="0" err="1" smtClean="0">
                <a:solidFill>
                  <a:schemeClr val="tx1"/>
                </a:solidFill>
              </a:rPr>
              <a:t>Itna</a:t>
            </a:r>
            <a:r>
              <a:rPr lang="en-IN" sz="4800" b="1" dirty="0" smtClean="0">
                <a:solidFill>
                  <a:schemeClr val="tx1"/>
                </a:solidFill>
              </a:rPr>
              <a:t> in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pi </a:t>
            </a:r>
            <a:r>
              <a:rPr lang="en-IN" sz="4800" b="1" dirty="0" err="1" smtClean="0">
                <a:solidFill>
                  <a:schemeClr val="tx1"/>
                </a:solidFill>
              </a:rPr>
              <a:t>zel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Gentheihna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panin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nunnopna</a:t>
            </a:r>
            <a:r>
              <a:rPr lang="en-IN" sz="4800" b="1" dirty="0" smtClean="0">
                <a:solidFill>
                  <a:schemeClr val="tx1"/>
                </a:solidFill>
              </a:rPr>
              <a:t> ah.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e ..Aw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itna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hehpihna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Mimawlte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nangawn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tel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lawmlawm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in 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Lamet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bei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lungngai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mipoite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thei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Piangsualte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bukimloute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ngawn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Khovel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hoihna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mulou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mitdel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thei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 a din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telta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dirty="0" smtClean="0">
                <a:solidFill>
                  <a:schemeClr val="tx1"/>
                </a:solidFill>
              </a:rPr>
              <a:t> e.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e ..Aw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itna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hehpihna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Mimawlte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nangawn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tel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lawmlawm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in 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 </a:t>
            </a:r>
            <a:r>
              <a:rPr lang="en-IN" sz="4800" b="1" dirty="0" err="1" smtClean="0">
                <a:solidFill>
                  <a:schemeClr val="tx1"/>
                </a:solidFill>
              </a:rPr>
              <a:t>chinglou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om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lou</a:t>
            </a:r>
            <a:r>
              <a:rPr lang="en-IN" sz="4800" b="1" dirty="0" smtClean="0">
                <a:solidFill>
                  <a:schemeClr val="tx1"/>
                </a:solidFill>
              </a:rPr>
              <a:t>, a </a:t>
            </a:r>
            <a:r>
              <a:rPr lang="en-IN" sz="4800" b="1" dirty="0" err="1" smtClean="0">
                <a:solidFill>
                  <a:schemeClr val="tx1"/>
                </a:solidFill>
              </a:rPr>
              <a:t>siamlou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omlou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Mi </a:t>
            </a:r>
            <a:r>
              <a:rPr lang="en-IN" sz="4800" b="1" dirty="0" err="1" smtClean="0">
                <a:solidFill>
                  <a:schemeClr val="tx1"/>
                </a:solidFill>
              </a:rPr>
              <a:t>khempeuh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mai</a:t>
            </a:r>
            <a:r>
              <a:rPr lang="en-IN" sz="4800" b="1" dirty="0" smtClean="0">
                <a:solidFill>
                  <a:schemeClr val="tx1"/>
                </a:solidFill>
              </a:rPr>
              <a:t> ah </a:t>
            </a:r>
            <a:r>
              <a:rPr lang="en-IN" sz="4800" b="1" dirty="0" err="1" smtClean="0">
                <a:solidFill>
                  <a:schemeClr val="tx1"/>
                </a:solidFill>
              </a:rPr>
              <a:t>zaw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Leitung</a:t>
            </a:r>
            <a:r>
              <a:rPr lang="en-IN" sz="4800" b="1" dirty="0" smtClean="0">
                <a:solidFill>
                  <a:schemeClr val="tx1"/>
                </a:solidFill>
              </a:rPr>
              <a:t> mi a ding a </a:t>
            </a:r>
            <a:r>
              <a:rPr lang="en-IN" sz="4800" b="1" dirty="0" err="1" smtClean="0">
                <a:solidFill>
                  <a:schemeClr val="tx1"/>
                </a:solidFill>
              </a:rPr>
              <a:t>simmoh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huai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neute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Silpak</a:t>
            </a:r>
            <a:r>
              <a:rPr lang="en-IN" sz="4800" b="1" dirty="0" smtClean="0">
                <a:solidFill>
                  <a:schemeClr val="tx1"/>
                </a:solidFill>
              </a:rPr>
              <a:t> bang a </a:t>
            </a:r>
            <a:r>
              <a:rPr lang="en-IN" sz="4800" b="1" dirty="0" err="1" smtClean="0">
                <a:solidFill>
                  <a:schemeClr val="tx1"/>
                </a:solidFill>
              </a:rPr>
              <a:t>lun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 a din.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e ..Aw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telna</a:t>
            </a:r>
            <a:endParaRPr lang="en-IN" sz="4800" b="1" i="1" dirty="0" smtClean="0">
              <a:solidFill>
                <a:schemeClr val="tx1"/>
              </a:solidFill>
            </a:endParaRP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Kipak</a:t>
            </a:r>
            <a:r>
              <a:rPr lang="en-IN" sz="4800" b="1" i="1" dirty="0" smtClean="0">
                <a:solidFill>
                  <a:schemeClr val="tx1"/>
                </a:solidFill>
              </a:rPr>
              <a:t> in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nuamna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lasa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ni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Khovel</a:t>
            </a:r>
            <a:r>
              <a:rPr lang="en-IN" sz="4800" b="1" i="1" dirty="0" smtClean="0">
                <a:solidFill>
                  <a:schemeClr val="tx1"/>
                </a:solidFill>
              </a:rPr>
              <a:t> in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phawklouh</a:t>
            </a:r>
            <a:r>
              <a:rPr lang="en-IN" sz="4800" b="1" i="1" dirty="0" smtClean="0">
                <a:solidFill>
                  <a:schemeClr val="tx1"/>
                </a:solidFill>
              </a:rPr>
              <a:t> mi </a:t>
            </a:r>
            <a:r>
              <a:rPr lang="en-IN" sz="4800" b="1" i="1" dirty="0" err="1" smtClean="0">
                <a:solidFill>
                  <a:schemeClr val="tx1"/>
                </a:solidFill>
              </a:rPr>
              <a:t>ihi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zongin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hontel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e ..Aw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e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itna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hehpihna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Mimawlte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nangawn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i="1" dirty="0" smtClean="0">
                <a:solidFill>
                  <a:schemeClr val="tx1"/>
                </a:solidFill>
              </a:rPr>
              <a:t> aw </a:t>
            </a:r>
            <a:r>
              <a:rPr lang="en-IN" sz="4800" b="1" i="1" dirty="0" err="1" smtClean="0">
                <a:solidFill>
                  <a:schemeClr val="tx1"/>
                </a:solidFill>
              </a:rPr>
              <a:t>na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tel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lawmlawm</a:t>
            </a:r>
            <a:r>
              <a:rPr lang="en-IN" sz="4800" b="1" i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i="1" dirty="0" smtClean="0">
                <a:solidFill>
                  <a:schemeClr val="tx1"/>
                </a:solidFill>
              </a:rPr>
              <a:t> in aw 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smtClean="0">
                <a:solidFill>
                  <a:schemeClr val="tx1"/>
                </a:solidFill>
              </a:rPr>
              <a:t>e</a:t>
            </a:r>
          </a:p>
          <a:p>
            <a:pPr algn="l"/>
            <a:r>
              <a:rPr lang="en-US" sz="4800" b="1" i="1" dirty="0" smtClean="0">
                <a:solidFill>
                  <a:schemeClr val="tx1"/>
                </a:solidFill>
              </a:rPr>
              <a:t>…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292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AW A LAMDANG 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Siam Naulak</dc:creator>
  <cp:lastModifiedBy>Siam Naulak</cp:lastModifiedBy>
  <cp:revision>3</cp:revision>
  <dcterms:created xsi:type="dcterms:W3CDTF">2006-08-16T00:00:00Z</dcterms:created>
  <dcterms:modified xsi:type="dcterms:W3CDTF">2017-06-20T09:49:22Z</dcterms:modified>
</cp:coreProperties>
</file>