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"/>
            <a:ext cx="9144000" cy="68587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2666999"/>
          </a:xfrm>
        </p:spPr>
        <p:txBody>
          <a:bodyPr>
            <a:normAutofit/>
          </a:bodyPr>
          <a:lstStyle/>
          <a:p>
            <a:r>
              <a:rPr lang="en-IN" sz="6600" b="1" dirty="0" smtClean="0"/>
              <a:t>AW PATHIAN TANGA HONG PANPIH</a:t>
            </a:r>
            <a:endParaRPr lang="en-IN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tanga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panpih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Machiang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lamet</a:t>
            </a:r>
            <a:r>
              <a:rPr lang="en-IN" sz="4800" b="1" dirty="0" smtClean="0">
                <a:solidFill>
                  <a:schemeClr val="tx1"/>
                </a:solidFill>
              </a:rPr>
              <a:t> uh;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Huihpi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vuahpi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nuaia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bitna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Tangtawn</a:t>
            </a:r>
            <a:r>
              <a:rPr lang="en-IN" sz="4800" b="1" dirty="0" smtClean="0">
                <a:solidFill>
                  <a:schemeClr val="tx1"/>
                </a:solidFill>
              </a:rPr>
              <a:t>-a ka inn uh.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mangtutphah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limnuai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belin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misiangte</a:t>
            </a:r>
            <a:r>
              <a:rPr lang="en-IN" sz="4800" b="1" dirty="0" smtClean="0">
                <a:solidFill>
                  <a:schemeClr val="tx1"/>
                </a:solidFill>
              </a:rPr>
              <a:t> bit uh;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khut</a:t>
            </a:r>
            <a:r>
              <a:rPr lang="en-IN" sz="4800" b="1" dirty="0" smtClean="0">
                <a:solidFill>
                  <a:schemeClr val="tx1"/>
                </a:solidFill>
              </a:rPr>
              <a:t> in </a:t>
            </a:r>
            <a:r>
              <a:rPr lang="en-IN" sz="4800" b="1" dirty="0" err="1" smtClean="0">
                <a:solidFill>
                  <a:schemeClr val="tx1"/>
                </a:solidFill>
              </a:rPr>
              <a:t>honpii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honkai</a:t>
            </a:r>
            <a:r>
              <a:rPr lang="en-IN" sz="4800" b="1" dirty="0" smtClean="0">
                <a:solidFill>
                  <a:schemeClr val="tx1"/>
                </a:solidFill>
              </a:rPr>
              <a:t> in,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bit ding uh,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Gammual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tangbang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kikhun</a:t>
            </a:r>
            <a:r>
              <a:rPr lang="en-IN" sz="4800" b="1" dirty="0" smtClean="0">
                <a:solidFill>
                  <a:schemeClr val="tx1"/>
                </a:solidFill>
              </a:rPr>
              <a:t> ma in,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Leitung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om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khiak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ma'n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dirty="0" smtClean="0">
                <a:solidFill>
                  <a:schemeClr val="tx1"/>
                </a:solidFill>
              </a:rPr>
              <a:t> hi </a:t>
            </a:r>
            <a:r>
              <a:rPr lang="en-IN" sz="4800" b="1" dirty="0" err="1" smtClean="0">
                <a:solidFill>
                  <a:schemeClr val="tx1"/>
                </a:solidFill>
              </a:rPr>
              <a:t>chia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tangtawn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apan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Tangtawn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tulmawh</a:t>
            </a:r>
            <a:r>
              <a:rPr lang="en-IN" sz="4800" b="1" dirty="0" smtClean="0">
                <a:solidFill>
                  <a:schemeClr val="tx1"/>
                </a:solidFill>
              </a:rPr>
              <a:t> Na hi.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 ding in </a:t>
            </a:r>
            <a:r>
              <a:rPr lang="en-IN" sz="4800" b="1" dirty="0" err="1" smtClean="0">
                <a:solidFill>
                  <a:schemeClr val="tx1"/>
                </a:solidFill>
              </a:rPr>
              <a:t>kum</a:t>
            </a:r>
            <a:r>
              <a:rPr lang="en-IN" sz="4800" b="1" dirty="0" smtClean="0">
                <a:solidFill>
                  <a:schemeClr val="tx1"/>
                </a:solidFill>
              </a:rPr>
              <a:t> sang </a:t>
            </a:r>
            <a:r>
              <a:rPr lang="en-IN" sz="4800" b="1" dirty="0" err="1" smtClean="0">
                <a:solidFill>
                  <a:schemeClr val="tx1"/>
                </a:solidFill>
              </a:rPr>
              <a:t>tampi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Mitphiat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kal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ching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lou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Tuma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tunung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kou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chih</a:t>
            </a:r>
            <a:r>
              <a:rPr lang="en-IN" sz="4800" b="1" dirty="0" smtClean="0">
                <a:solidFill>
                  <a:schemeClr val="tx1"/>
                </a:solidFill>
              </a:rPr>
              <a:t> uh,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Tu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chi </a:t>
            </a:r>
            <a:r>
              <a:rPr lang="en-IN" sz="4800" b="1" dirty="0" err="1" smtClean="0">
                <a:solidFill>
                  <a:schemeClr val="tx1"/>
                </a:solidFill>
              </a:rPr>
              <a:t>gige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Hunin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chiautuipi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luang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bangin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Mihingte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taimang</a:t>
            </a:r>
            <a:r>
              <a:rPr lang="en-IN" sz="4800" b="1" dirty="0" smtClean="0">
                <a:solidFill>
                  <a:schemeClr val="tx1"/>
                </a:solidFill>
              </a:rPr>
              <a:t> hi;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Zan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mang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zingkal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bei</a:t>
            </a:r>
            <a:r>
              <a:rPr lang="en-IN" sz="4800" b="1" dirty="0" smtClean="0">
                <a:solidFill>
                  <a:schemeClr val="tx1"/>
                </a:solidFill>
              </a:rPr>
              <a:t> bang,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Mihingte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ngilhin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om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10000"/>
              </a:lnSpc>
              <a:spcBef>
                <a:spcPts val="900"/>
              </a:spcBef>
            </a:pPr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tanga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panpih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>
              <a:lnSpc>
                <a:spcPct val="110000"/>
              </a:lnSpc>
              <a:spcBef>
                <a:spcPts val="900"/>
              </a:spcBef>
            </a:pPr>
            <a:r>
              <a:rPr lang="en-IN" sz="4800" b="1" dirty="0" err="1" smtClean="0">
                <a:solidFill>
                  <a:schemeClr val="tx1"/>
                </a:solidFill>
              </a:rPr>
              <a:t>Machiang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lamet</a:t>
            </a:r>
            <a:r>
              <a:rPr lang="en-IN" sz="4800" b="1" dirty="0" smtClean="0">
                <a:solidFill>
                  <a:schemeClr val="tx1"/>
                </a:solidFill>
              </a:rPr>
              <a:t> uh;</a:t>
            </a:r>
          </a:p>
          <a:p>
            <a:pPr algn="l">
              <a:lnSpc>
                <a:spcPct val="110000"/>
              </a:lnSpc>
              <a:spcBef>
                <a:spcPts val="900"/>
              </a:spcBef>
            </a:pPr>
            <a:r>
              <a:rPr lang="en-IN" sz="4800" b="1" dirty="0" err="1" smtClean="0">
                <a:solidFill>
                  <a:schemeClr val="tx1"/>
                </a:solidFill>
              </a:rPr>
              <a:t>Damsung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honchingpa</a:t>
            </a:r>
            <a:r>
              <a:rPr lang="en-IN" sz="4800" b="1" dirty="0" smtClean="0">
                <a:solidFill>
                  <a:schemeClr val="tx1"/>
                </a:solidFill>
              </a:rPr>
              <a:t> hi in.</a:t>
            </a:r>
          </a:p>
          <a:p>
            <a:pPr algn="l">
              <a:lnSpc>
                <a:spcPct val="110000"/>
              </a:lnSpc>
              <a:spcBef>
                <a:spcPts val="900"/>
              </a:spcBef>
            </a:pPr>
            <a:r>
              <a:rPr lang="en-IN" sz="4800" b="1" dirty="0" err="1" smtClean="0">
                <a:solidFill>
                  <a:schemeClr val="tx1"/>
                </a:solidFill>
              </a:rPr>
              <a:t>Tangtawn</a:t>
            </a:r>
            <a:r>
              <a:rPr lang="en-IN" sz="4800" b="1" dirty="0" smtClean="0">
                <a:solidFill>
                  <a:schemeClr val="tx1"/>
                </a:solidFill>
              </a:rPr>
              <a:t>-a ka inn uh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110000"/>
              </a:lnSpc>
              <a:spcBef>
                <a:spcPts val="900"/>
              </a:spcBef>
            </a:pPr>
            <a:r>
              <a:rPr lang="en-US" sz="4800" b="1" dirty="0" smtClean="0">
                <a:solidFill>
                  <a:schemeClr val="tx1"/>
                </a:solidFill>
              </a:rPr>
              <a:t>…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150</Words>
  <Application>Microsoft Office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AW PATHIAN TANGA HONG PANPIH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Siam Naulak</dc:creator>
  <cp:lastModifiedBy>Siam Naulak</cp:lastModifiedBy>
  <cp:revision>4</cp:revision>
  <dcterms:created xsi:type="dcterms:W3CDTF">2006-08-16T00:00:00Z</dcterms:created>
  <dcterms:modified xsi:type="dcterms:W3CDTF">2017-06-20T09:44:01Z</dcterms:modified>
</cp:coreProperties>
</file>