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74"/>
            <a:ext cx="9144000" cy="685877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060575"/>
          </a:xfrm>
        </p:spPr>
        <p:txBody>
          <a:bodyPr>
            <a:noAutofit/>
          </a:bodyPr>
          <a:lstStyle/>
          <a:p>
            <a:r>
              <a:rPr lang="pl-PL" sz="7200" b="1" dirty="0" smtClean="0"/>
              <a:t>AW TOUPA, NA VUALZAWLNA PHA </a:t>
            </a:r>
            <a:endParaRPr lang="en-IN" sz="7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 fontScale="92500"/>
          </a:bodyPr>
          <a:lstStyle/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Aw </a:t>
            </a:r>
            <a:r>
              <a:rPr lang="en-IN" sz="4800" b="1" dirty="0" err="1" smtClean="0">
                <a:solidFill>
                  <a:schemeClr val="tx1"/>
                </a:solidFill>
              </a:rPr>
              <a:t>Toupa</a:t>
            </a:r>
            <a:r>
              <a:rPr lang="en-IN" sz="4800" b="1" dirty="0" smtClean="0">
                <a:solidFill>
                  <a:schemeClr val="tx1"/>
                </a:solidFill>
              </a:rPr>
              <a:t>, Na </a:t>
            </a:r>
            <a:r>
              <a:rPr lang="en-IN" sz="4800" b="1" dirty="0" err="1" smtClean="0">
                <a:solidFill>
                  <a:schemeClr val="tx1"/>
                </a:solidFill>
              </a:rPr>
              <a:t>vualzawlna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pha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Ka </a:t>
            </a:r>
            <a:r>
              <a:rPr lang="en-IN" sz="4800" b="1" dirty="0" err="1" smtClean="0">
                <a:solidFill>
                  <a:schemeClr val="tx1"/>
                </a:solidFill>
              </a:rPr>
              <a:t>bangkim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tung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uah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kimu</a:t>
            </a:r>
            <a:r>
              <a:rPr lang="en-IN" sz="48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Nang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thu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louin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kou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hinna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pha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Ka </a:t>
            </a:r>
            <a:r>
              <a:rPr lang="en-IN" sz="4800" b="1" dirty="0" err="1" smtClean="0">
                <a:solidFill>
                  <a:schemeClr val="tx1"/>
                </a:solidFill>
              </a:rPr>
              <a:t>neih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teng</a:t>
            </a:r>
            <a:r>
              <a:rPr lang="en-IN" sz="4800" b="1" dirty="0" smtClean="0">
                <a:solidFill>
                  <a:schemeClr val="tx1"/>
                </a:solidFill>
              </a:rPr>
              <a:t> uh </a:t>
            </a:r>
            <a:r>
              <a:rPr lang="en-IN" sz="4800" b="1" dirty="0" err="1" smtClean="0">
                <a:solidFill>
                  <a:schemeClr val="tx1"/>
                </a:solidFill>
              </a:rPr>
              <a:t>toh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mang</a:t>
            </a:r>
            <a:r>
              <a:rPr lang="en-IN" sz="4800" b="1" dirty="0" smtClean="0">
                <a:solidFill>
                  <a:schemeClr val="tx1"/>
                </a:solidFill>
              </a:rPr>
              <a:t> ding;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Honpak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ung</a:t>
            </a:r>
            <a:r>
              <a:rPr lang="en-IN" sz="4800" b="1" dirty="0" smtClean="0">
                <a:solidFill>
                  <a:schemeClr val="tx1"/>
                </a:solidFill>
              </a:rPr>
              <a:t> e, </a:t>
            </a:r>
            <a:r>
              <a:rPr lang="en-IN" sz="4800" b="1" dirty="0" err="1" smtClean="0">
                <a:solidFill>
                  <a:schemeClr val="tx1"/>
                </a:solidFill>
              </a:rPr>
              <a:t>honpak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ung</a:t>
            </a:r>
            <a:r>
              <a:rPr lang="en-IN" sz="4800" b="1" dirty="0" smtClean="0">
                <a:solidFill>
                  <a:schemeClr val="tx1"/>
                </a:solidFill>
              </a:rPr>
              <a:t> e,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Na </a:t>
            </a:r>
            <a:r>
              <a:rPr lang="en-IN" sz="4800" b="1" dirty="0" err="1" smtClean="0">
                <a:solidFill>
                  <a:schemeClr val="tx1"/>
                </a:solidFill>
              </a:rPr>
              <a:t>hehpihna</a:t>
            </a:r>
            <a:r>
              <a:rPr lang="en-IN" sz="4800" b="1" dirty="0" smtClean="0">
                <a:solidFill>
                  <a:schemeClr val="tx1"/>
                </a:solidFill>
              </a:rPr>
              <a:t> ka </a:t>
            </a:r>
            <a:r>
              <a:rPr lang="en-IN" sz="4800" b="1" dirty="0" err="1" smtClean="0">
                <a:solidFill>
                  <a:schemeClr val="tx1"/>
                </a:solidFill>
              </a:rPr>
              <a:t>muh</a:t>
            </a:r>
            <a:r>
              <a:rPr lang="en-IN" sz="4800" b="1" dirty="0" smtClean="0">
                <a:solidFill>
                  <a:schemeClr val="tx1"/>
                </a:solidFill>
              </a:rPr>
              <a:t> un. (2)</a:t>
            </a:r>
            <a:endParaRPr lang="en-IN" sz="4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 fontScale="92500"/>
          </a:bodyPr>
          <a:lstStyle/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Na </a:t>
            </a:r>
            <a:r>
              <a:rPr lang="en-IN" sz="4800" b="1" dirty="0" err="1" smtClean="0">
                <a:solidFill>
                  <a:schemeClr val="tx1"/>
                </a:solidFill>
              </a:rPr>
              <a:t>hon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hehpihna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banzal</a:t>
            </a:r>
            <a:r>
              <a:rPr lang="en-IN" sz="4800" b="1" dirty="0" smtClean="0">
                <a:solidFill>
                  <a:schemeClr val="tx1"/>
                </a:solidFill>
              </a:rPr>
              <a:t> pan,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Hinna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leh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phatmoh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chiteng</a:t>
            </a:r>
            <a:r>
              <a:rPr lang="en-IN" sz="4800" b="1" dirty="0" smtClean="0">
                <a:solidFill>
                  <a:schemeClr val="tx1"/>
                </a:solidFill>
              </a:rPr>
              <a:t>’;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Silpak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leh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guabang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hing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tengin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A tang uh </a:t>
            </a:r>
            <a:r>
              <a:rPr lang="en-IN" sz="4800" b="1" dirty="0" err="1" smtClean="0">
                <a:solidFill>
                  <a:schemeClr val="tx1"/>
                </a:solidFill>
              </a:rPr>
              <a:t>vualzawlnate</a:t>
            </a:r>
            <a:r>
              <a:rPr lang="en-IN" sz="4800" b="1" dirty="0" smtClean="0">
                <a:solidFill>
                  <a:schemeClr val="tx1"/>
                </a:solidFill>
              </a:rPr>
              <a:t>;</a:t>
            </a:r>
            <a:endParaRPr lang="en-IN" sz="4800" b="1" dirty="0" smtClean="0">
              <a:solidFill>
                <a:schemeClr val="tx1"/>
              </a:solidFill>
            </a:endParaRP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Phatna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zaila’n</a:t>
            </a:r>
            <a:r>
              <a:rPr lang="en-IN" sz="4800" b="1" dirty="0" smtClean="0">
                <a:solidFill>
                  <a:schemeClr val="tx1"/>
                </a:solidFill>
              </a:rPr>
              <a:t>, </a:t>
            </a:r>
            <a:r>
              <a:rPr lang="en-IN" sz="4800" b="1" dirty="0" err="1" smtClean="0">
                <a:solidFill>
                  <a:schemeClr val="tx1"/>
                </a:solidFill>
              </a:rPr>
              <a:t>phatna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zaila’n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Hon-</a:t>
            </a:r>
            <a:r>
              <a:rPr lang="en-IN" sz="4800" b="1" dirty="0" err="1" smtClean="0">
                <a:solidFill>
                  <a:schemeClr val="tx1"/>
                </a:solidFill>
              </a:rPr>
              <a:t>awi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uhi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kumkhua</a:t>
            </a:r>
            <a:r>
              <a:rPr lang="en-IN" sz="4800" b="1" dirty="0" smtClean="0">
                <a:solidFill>
                  <a:schemeClr val="tx1"/>
                </a:solidFill>
              </a:rPr>
              <a:t> in. (2)</a:t>
            </a:r>
            <a:endParaRPr lang="en-IN" sz="4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 fontScale="92500"/>
          </a:bodyPr>
          <a:lstStyle/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Aw </a:t>
            </a:r>
            <a:r>
              <a:rPr lang="en-IN" sz="4800" b="1" dirty="0" err="1" smtClean="0">
                <a:solidFill>
                  <a:schemeClr val="tx1"/>
                </a:solidFill>
              </a:rPr>
              <a:t>Toupa</a:t>
            </a:r>
            <a:r>
              <a:rPr lang="en-IN" sz="4800" b="1" dirty="0" smtClean="0">
                <a:solidFill>
                  <a:schemeClr val="tx1"/>
                </a:solidFill>
              </a:rPr>
              <a:t>, </a:t>
            </a:r>
            <a:r>
              <a:rPr lang="en-IN" sz="4800" b="1" dirty="0" err="1" smtClean="0">
                <a:solidFill>
                  <a:schemeClr val="tx1"/>
                </a:solidFill>
              </a:rPr>
              <a:t>sil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bangkim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Siampa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Na </a:t>
            </a:r>
            <a:r>
              <a:rPr lang="en-IN" sz="4800" b="1" dirty="0" err="1" smtClean="0">
                <a:solidFill>
                  <a:schemeClr val="tx1"/>
                </a:solidFill>
              </a:rPr>
              <a:t>banzal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siamsil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tengin</a:t>
            </a:r>
            <a:r>
              <a:rPr lang="en-IN" sz="48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Albang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dah</a:t>
            </a:r>
            <a:r>
              <a:rPr lang="en-IN" sz="4800" b="1" dirty="0" smtClean="0">
                <a:solidFill>
                  <a:schemeClr val="tx1"/>
                </a:solidFill>
              </a:rPr>
              <a:t> a </a:t>
            </a:r>
            <a:r>
              <a:rPr lang="en-IN" sz="4800" b="1" dirty="0" err="1" smtClean="0">
                <a:solidFill>
                  <a:schemeClr val="tx1"/>
                </a:solidFill>
              </a:rPr>
              <a:t>lumbang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honsung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Lambang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honpak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lah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zong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le’ng</a:t>
            </a:r>
            <a:r>
              <a:rPr lang="en-IN" sz="48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Honheisan</a:t>
            </a:r>
            <a:r>
              <a:rPr lang="en-IN" sz="4800" b="1" dirty="0" smtClean="0">
                <a:solidFill>
                  <a:schemeClr val="tx1"/>
                </a:solidFill>
              </a:rPr>
              <a:t> ken, </a:t>
            </a:r>
            <a:r>
              <a:rPr lang="en-IN" sz="4800" b="1" dirty="0" err="1" smtClean="0">
                <a:solidFill>
                  <a:schemeClr val="tx1"/>
                </a:solidFill>
              </a:rPr>
              <a:t>honheisan</a:t>
            </a:r>
            <a:r>
              <a:rPr lang="en-IN" sz="4800" b="1" dirty="0" smtClean="0">
                <a:solidFill>
                  <a:schemeClr val="tx1"/>
                </a:solidFill>
              </a:rPr>
              <a:t> ken,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Na </a:t>
            </a:r>
            <a:r>
              <a:rPr lang="en-IN" sz="4800" b="1" dirty="0" err="1" smtClean="0">
                <a:solidFill>
                  <a:schemeClr val="tx1"/>
                </a:solidFill>
              </a:rPr>
              <a:t>deihdan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hon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sinsak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smtClean="0">
                <a:solidFill>
                  <a:schemeClr val="tx1"/>
                </a:solidFill>
              </a:rPr>
              <a:t>in. (2)</a:t>
            </a:r>
            <a:endParaRPr lang="en-IN" sz="4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79120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Hunte</a:t>
            </a:r>
            <a:r>
              <a:rPr lang="en-IN" sz="4800" b="1" dirty="0" smtClean="0">
                <a:solidFill>
                  <a:schemeClr val="tx1"/>
                </a:solidFill>
              </a:rPr>
              <a:t> nite a </a:t>
            </a:r>
            <a:r>
              <a:rPr lang="en-IN" sz="4800" b="1" dirty="0" err="1" smtClean="0">
                <a:solidFill>
                  <a:schemeClr val="tx1"/>
                </a:solidFill>
              </a:rPr>
              <a:t>bei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zel</a:t>
            </a:r>
            <a:r>
              <a:rPr lang="en-IN" sz="4800" b="1" dirty="0" smtClean="0">
                <a:solidFill>
                  <a:schemeClr val="tx1"/>
                </a:solidFill>
              </a:rPr>
              <a:t> a,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Simlei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pallun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sawlbang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heu</a:t>
            </a:r>
            <a:r>
              <a:rPr lang="en-IN" sz="48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Kou </a:t>
            </a:r>
            <a:r>
              <a:rPr lang="en-IN" sz="4800" b="1" dirty="0" err="1" smtClean="0">
                <a:solidFill>
                  <a:schemeClr val="tx1"/>
                </a:solidFill>
              </a:rPr>
              <a:t>khelh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mohna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teng</a:t>
            </a:r>
            <a:r>
              <a:rPr lang="en-IN" sz="4800" b="1" dirty="0" smtClean="0">
                <a:solidFill>
                  <a:schemeClr val="tx1"/>
                </a:solidFill>
              </a:rPr>
              <a:t> aw </a:t>
            </a:r>
            <a:r>
              <a:rPr lang="en-IN" sz="4800" b="1" dirty="0" err="1" smtClean="0">
                <a:solidFill>
                  <a:schemeClr val="tx1"/>
                </a:solidFill>
              </a:rPr>
              <a:t>Toupa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Na </a:t>
            </a:r>
            <a:r>
              <a:rPr lang="en-IN" sz="4800" b="1" dirty="0" err="1" smtClean="0">
                <a:solidFill>
                  <a:schemeClr val="tx1"/>
                </a:solidFill>
              </a:rPr>
              <a:t>siamna</a:t>
            </a:r>
            <a:r>
              <a:rPr lang="en-IN" sz="4800" b="1" dirty="0" smtClean="0">
                <a:solidFill>
                  <a:schemeClr val="tx1"/>
                </a:solidFill>
              </a:rPr>
              <a:t> in a </a:t>
            </a:r>
            <a:r>
              <a:rPr lang="en-IN" sz="4800" b="1" dirty="0" err="1" smtClean="0">
                <a:solidFill>
                  <a:schemeClr val="tx1"/>
                </a:solidFill>
              </a:rPr>
              <a:t>sawpsiang</a:t>
            </a:r>
            <a:r>
              <a:rPr lang="en-IN" sz="48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Hun mu </a:t>
            </a:r>
            <a:r>
              <a:rPr lang="en-IN" sz="4800" b="1" dirty="0" err="1" smtClean="0">
                <a:solidFill>
                  <a:schemeClr val="tx1"/>
                </a:solidFill>
              </a:rPr>
              <a:t>nuam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ung</a:t>
            </a:r>
            <a:r>
              <a:rPr lang="en-IN" sz="4800" b="1" dirty="0" smtClean="0">
                <a:solidFill>
                  <a:schemeClr val="tx1"/>
                </a:solidFill>
              </a:rPr>
              <a:t>, </a:t>
            </a:r>
            <a:r>
              <a:rPr lang="en-IN" sz="4800" b="1" dirty="0" err="1" smtClean="0">
                <a:solidFill>
                  <a:schemeClr val="tx1"/>
                </a:solidFill>
              </a:rPr>
              <a:t>hun</a:t>
            </a:r>
            <a:r>
              <a:rPr lang="en-IN" sz="4800" b="1" dirty="0" smtClean="0">
                <a:solidFill>
                  <a:schemeClr val="tx1"/>
                </a:solidFill>
              </a:rPr>
              <a:t> mu </a:t>
            </a:r>
            <a:r>
              <a:rPr lang="en-IN" sz="4800" b="1" dirty="0" err="1" smtClean="0">
                <a:solidFill>
                  <a:schemeClr val="tx1"/>
                </a:solidFill>
              </a:rPr>
              <a:t>nuam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ung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Na </a:t>
            </a:r>
            <a:r>
              <a:rPr lang="en-IN" sz="4800" b="1" dirty="0" err="1" smtClean="0">
                <a:solidFill>
                  <a:schemeClr val="tx1"/>
                </a:solidFill>
              </a:rPr>
              <a:t>hatna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muang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kawm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zel</a:t>
            </a:r>
            <a:r>
              <a:rPr lang="en-IN" sz="4800" b="1" dirty="0" smtClean="0">
                <a:solidFill>
                  <a:schemeClr val="tx1"/>
                </a:solidFill>
              </a:rPr>
              <a:t> in. (2</a:t>
            </a:r>
            <a:r>
              <a:rPr lang="en-IN" sz="4800" b="1" dirty="0" smtClean="0">
                <a:solidFill>
                  <a:schemeClr val="tx1"/>
                </a:solidFill>
              </a:rPr>
              <a:t>)</a:t>
            </a:r>
          </a:p>
          <a:p>
            <a:pPr algn="l"/>
            <a:r>
              <a:rPr lang="en-US" sz="4800" b="1" dirty="0" smtClean="0">
                <a:solidFill>
                  <a:schemeClr val="tx1"/>
                </a:solidFill>
              </a:rPr>
              <a:t>…</a:t>
            </a:r>
            <a:endParaRPr lang="en-IN" sz="4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172</Words>
  <Application>Microsoft Office PowerPoint</Application>
  <PresentationFormat>On-screen Show (4:3)</PresentationFormat>
  <Paragraphs>26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AW TOUPA, NA VUALZAWLNA PHA </vt:lpstr>
      <vt:lpstr>Slide 2</vt:lpstr>
      <vt:lpstr>Slide 3</vt:lpstr>
      <vt:lpstr>Slide 4</vt:lpstr>
      <vt:lpstr>Slide 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Title</dc:title>
  <dc:creator>Siam Naulak</dc:creator>
  <cp:lastModifiedBy>Siam Naulak</cp:lastModifiedBy>
  <cp:revision>4</cp:revision>
  <dcterms:created xsi:type="dcterms:W3CDTF">2006-08-16T00:00:00Z</dcterms:created>
  <dcterms:modified xsi:type="dcterms:W3CDTF">2017-06-20T09:46:21Z</dcterms:modified>
</cp:coreProperties>
</file>