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25" d="100"/>
          <a:sy n="125" d="100"/>
        </p:scale>
        <p:origin x="-1272" y="-4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HALLELUIAH!</a:t>
            </a:r>
            <a:endParaRPr lang="en-IN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AA-Clients\EBCC\25th\Program Sldies\Lunte Slides\24 June\Slide-B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3" y="-19050"/>
            <a:ext cx="9229726" cy="519588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"/>
            <a:ext cx="6400800" cy="4343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Halleluiah, Halleluiah, Halleluiah, Halleluiah, Halleluiah (x2)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Nuam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Jesu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Nuam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Jesu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Nuam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Jesu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Nuam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Jesu</a:t>
            </a:r>
            <a:r>
              <a:rPr lang="en-US" b="1" dirty="0" smtClean="0">
                <a:solidFill>
                  <a:schemeClr val="tx1"/>
                </a:solidFill>
              </a:rPr>
              <a:t> (x2)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Toupa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hoih</a:t>
            </a:r>
            <a:r>
              <a:rPr lang="en-US" b="1" dirty="0" smtClean="0">
                <a:solidFill>
                  <a:schemeClr val="tx1"/>
                </a:solidFill>
              </a:rPr>
              <a:t> hi, </a:t>
            </a:r>
            <a:r>
              <a:rPr lang="en-US" b="1" dirty="0" err="1" smtClean="0">
                <a:solidFill>
                  <a:schemeClr val="tx1"/>
                </a:solidFill>
              </a:rPr>
              <a:t>Toupa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lian</a:t>
            </a:r>
            <a:r>
              <a:rPr lang="en-US" b="1" dirty="0" smtClean="0">
                <a:solidFill>
                  <a:schemeClr val="tx1"/>
                </a:solidFill>
              </a:rPr>
              <a:t> hi, </a:t>
            </a:r>
            <a:r>
              <a:rPr lang="en-US" b="1" dirty="0" err="1" smtClean="0">
                <a:solidFill>
                  <a:schemeClr val="tx1"/>
                </a:solidFill>
              </a:rPr>
              <a:t>Toupa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hoih</a:t>
            </a:r>
            <a:r>
              <a:rPr lang="en-US" b="1" dirty="0" smtClean="0">
                <a:solidFill>
                  <a:schemeClr val="tx1"/>
                </a:solidFill>
              </a:rPr>
              <a:t> hi, </a:t>
            </a:r>
            <a:r>
              <a:rPr lang="en-US" b="1" dirty="0" err="1" smtClean="0">
                <a:solidFill>
                  <a:schemeClr val="tx1"/>
                </a:solidFill>
              </a:rPr>
              <a:t>Toupa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lian</a:t>
            </a:r>
            <a:r>
              <a:rPr lang="en-US" b="1" dirty="0" smtClean="0">
                <a:solidFill>
                  <a:schemeClr val="tx1"/>
                </a:solidFill>
              </a:rPr>
              <a:t> hi (x2</a:t>
            </a:r>
            <a:r>
              <a:rPr lang="en-US" b="1" dirty="0" smtClean="0">
                <a:solidFill>
                  <a:schemeClr val="tx1"/>
                </a:solidFill>
              </a:rPr>
              <a:t>)…</a:t>
            </a:r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</Words>
  <Application>Microsoft Office PowerPoint</Application>
  <PresentationFormat>On-screen Show (16:9)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HALLELUIAH!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Siam Naulak</dc:creator>
  <cp:lastModifiedBy>Siam Naulak</cp:lastModifiedBy>
  <cp:revision>4</cp:revision>
  <dcterms:created xsi:type="dcterms:W3CDTF">2006-08-16T00:00:00Z</dcterms:created>
  <dcterms:modified xsi:type="dcterms:W3CDTF">2017-06-23T17:00:08Z</dcterms:modified>
</cp:coreProperties>
</file>