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72" y="-4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 smtClean="0"/>
              <a:t>JESU A HOIHPEN TOUPA</a:t>
            </a:r>
            <a:endParaRPr lang="en-IN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Jesu</a:t>
            </a:r>
            <a:r>
              <a:rPr lang="en-US" sz="3600" b="1" dirty="0" smtClean="0">
                <a:solidFill>
                  <a:schemeClr val="tx1"/>
                </a:solidFill>
              </a:rPr>
              <a:t> a </a:t>
            </a:r>
            <a:r>
              <a:rPr lang="en-US" sz="3600" b="1" dirty="0" err="1" smtClean="0">
                <a:solidFill>
                  <a:schemeClr val="tx1"/>
                </a:solidFill>
              </a:rPr>
              <a:t>hoihpen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Toupa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Jesu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lamdang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thulakpa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Min </a:t>
            </a:r>
            <a:r>
              <a:rPr lang="en-US" sz="3600" b="1" dirty="0" err="1" smtClean="0">
                <a:solidFill>
                  <a:schemeClr val="tx1"/>
                </a:solidFill>
              </a:rPr>
              <a:t>khempeuh</a:t>
            </a:r>
            <a:r>
              <a:rPr lang="en-US" sz="3600" b="1" dirty="0" smtClean="0">
                <a:solidFill>
                  <a:schemeClr val="tx1"/>
                </a:solidFill>
              </a:rPr>
              <a:t> sang in </a:t>
            </a:r>
            <a:r>
              <a:rPr lang="en-US" sz="3600" b="1" dirty="0" err="1" smtClean="0">
                <a:solidFill>
                  <a:schemeClr val="tx1"/>
                </a:solidFill>
              </a:rPr>
              <a:t>minlian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zaw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K'ong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pia</a:t>
            </a:r>
            <a:r>
              <a:rPr lang="en-US" sz="3600" b="1" dirty="0" smtClean="0">
                <a:solidFill>
                  <a:schemeClr val="tx1"/>
                </a:solidFill>
              </a:rPr>
              <a:t> uh hi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Kou </a:t>
            </a:r>
            <a:r>
              <a:rPr lang="en-US" sz="3600" b="1" dirty="0" err="1" smtClean="0">
                <a:solidFill>
                  <a:schemeClr val="tx1"/>
                </a:solidFill>
              </a:rPr>
              <a:t>toh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om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khawm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lamdang</a:t>
            </a:r>
            <a:r>
              <a:rPr lang="en-US" sz="3600" b="1" dirty="0" smtClean="0">
                <a:solidFill>
                  <a:schemeClr val="tx1"/>
                </a:solidFill>
              </a:rPr>
              <a:t> hi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Phat</a:t>
            </a:r>
            <a:r>
              <a:rPr lang="en-US" sz="3600" b="1" dirty="0" smtClean="0">
                <a:solidFill>
                  <a:schemeClr val="tx1"/>
                </a:solidFill>
              </a:rPr>
              <a:t> ding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kilawm</a:t>
            </a:r>
            <a:r>
              <a:rPr lang="en-US" sz="3600" b="1" dirty="0" smtClean="0">
                <a:solidFill>
                  <a:schemeClr val="tx1"/>
                </a:solidFill>
              </a:rPr>
              <a:t> hi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Pahtawi</a:t>
            </a:r>
            <a:r>
              <a:rPr lang="en-US" sz="3600" b="1" dirty="0" smtClean="0">
                <a:solidFill>
                  <a:schemeClr val="tx1"/>
                </a:solidFill>
              </a:rPr>
              <a:t> ding in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Khut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siangthou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te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laam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tou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sa</a:t>
            </a:r>
            <a:r>
              <a:rPr lang="en-US" sz="3600" b="1" dirty="0" smtClean="0">
                <a:solidFill>
                  <a:schemeClr val="tx1"/>
                </a:solidFill>
              </a:rPr>
              <a:t> in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 min </a:t>
            </a:r>
            <a:r>
              <a:rPr lang="en-US" sz="3600" b="1" dirty="0" err="1" smtClean="0">
                <a:solidFill>
                  <a:schemeClr val="tx1"/>
                </a:solidFill>
              </a:rPr>
              <a:t>siangthou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Hong </a:t>
            </a:r>
            <a:r>
              <a:rPr lang="en-US" sz="3600" b="1" dirty="0" err="1" smtClean="0">
                <a:solidFill>
                  <a:schemeClr val="tx1"/>
                </a:solidFill>
              </a:rPr>
              <a:t>phat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ung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Nang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lian</a:t>
            </a:r>
            <a:r>
              <a:rPr lang="en-US" sz="3600" b="1" dirty="0" smtClean="0">
                <a:solidFill>
                  <a:schemeClr val="tx1"/>
                </a:solidFill>
              </a:rPr>
              <a:t> hi 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 bawl </a:t>
            </a:r>
            <a:r>
              <a:rPr lang="en-US" sz="3600" b="1" dirty="0" err="1" smtClean="0">
                <a:solidFill>
                  <a:schemeClr val="tx1"/>
                </a:solidFill>
              </a:rPr>
              <a:t>nate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lamdang</a:t>
            </a:r>
            <a:r>
              <a:rPr lang="en-US" sz="3600" b="1" dirty="0" smtClean="0">
                <a:solidFill>
                  <a:schemeClr val="tx1"/>
                </a:solidFill>
              </a:rPr>
              <a:t> hi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Nang bang </a:t>
            </a:r>
            <a:r>
              <a:rPr lang="en-US" sz="3600" b="1" dirty="0" err="1" smtClean="0">
                <a:solidFill>
                  <a:schemeClr val="tx1"/>
                </a:solidFill>
              </a:rPr>
              <a:t>omlou</a:t>
            </a:r>
            <a:r>
              <a:rPr lang="en-US" sz="3600" b="1" dirty="0" smtClean="0">
                <a:solidFill>
                  <a:schemeClr val="tx1"/>
                </a:solidFill>
              </a:rPr>
              <a:t> hi </a:t>
            </a:r>
            <a:r>
              <a:rPr lang="en-US" sz="3600" b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dirty="0" smtClean="0">
                <a:solidFill>
                  <a:schemeClr val="tx1"/>
                </a:solidFill>
              </a:rPr>
              <a:t> (2</a:t>
            </a:r>
            <a:r>
              <a:rPr lang="en-US" sz="3600" b="1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…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68</Words>
  <Application>Microsoft Office PowerPoint</Application>
  <PresentationFormat>On-screen Show (16:9)</PresentationFormat>
  <Paragraphs>15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JESU A HOIHPEN TOUPA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Siam Naulak</dc:creator>
  <cp:lastModifiedBy>Siam Naulak</cp:lastModifiedBy>
  <cp:revision>5</cp:revision>
  <dcterms:created xsi:type="dcterms:W3CDTF">2006-08-16T00:00:00Z</dcterms:created>
  <dcterms:modified xsi:type="dcterms:W3CDTF">2017-06-23T17:22:55Z</dcterms:modified>
</cp:coreProperties>
</file>