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-4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KA KIPAK NGEI</a:t>
            </a:r>
            <a:endParaRPr lang="en-IN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Aw </a:t>
            </a:r>
            <a:r>
              <a:rPr lang="en-US" sz="3600" b="1" dirty="0" err="1" smtClean="0">
                <a:solidFill>
                  <a:schemeClr val="tx1"/>
                </a:solidFill>
              </a:rPr>
              <a:t>Kalvari</a:t>
            </a:r>
            <a:r>
              <a:rPr lang="en-US" sz="3600" b="1" dirty="0" smtClean="0">
                <a:solidFill>
                  <a:schemeClr val="tx1"/>
                </a:solidFill>
              </a:rPr>
              <a:t> tang gal in ka don a,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Ka </a:t>
            </a:r>
            <a:r>
              <a:rPr lang="en-US" sz="3600" b="1" dirty="0" err="1" smtClean="0">
                <a:solidFill>
                  <a:schemeClr val="tx1"/>
                </a:solidFill>
              </a:rPr>
              <a:t>Hondampa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thuakna</a:t>
            </a:r>
            <a:r>
              <a:rPr lang="en-US" sz="3600" b="1" dirty="0" smtClean="0">
                <a:solidFill>
                  <a:schemeClr val="tx1"/>
                </a:solidFill>
              </a:rPr>
              <a:t> tang;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Tua</a:t>
            </a:r>
            <a:r>
              <a:rPr lang="en-US" sz="3600" b="1" dirty="0" smtClean="0">
                <a:solidFill>
                  <a:schemeClr val="tx1"/>
                </a:solidFill>
              </a:rPr>
              <a:t> tang </a:t>
            </a:r>
            <a:r>
              <a:rPr lang="en-US" sz="3600" b="1" dirty="0" err="1" smtClean="0">
                <a:solidFill>
                  <a:schemeClr val="tx1"/>
                </a:solidFill>
              </a:rPr>
              <a:t>lauhuai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mulkimhuai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tung</a:t>
            </a:r>
            <a:r>
              <a:rPr lang="en-US" sz="3600" b="1" dirty="0" smtClean="0">
                <a:solidFill>
                  <a:schemeClr val="tx1"/>
                </a:solidFill>
              </a:rPr>
              <a:t> ah,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Ka </a:t>
            </a:r>
            <a:r>
              <a:rPr lang="en-US" sz="3600" b="1" dirty="0" err="1" smtClean="0">
                <a:solidFill>
                  <a:schemeClr val="tx1"/>
                </a:solidFill>
              </a:rPr>
              <a:t>thuak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sik</a:t>
            </a:r>
            <a:r>
              <a:rPr lang="en-US" sz="3600" b="1" dirty="0" smtClean="0">
                <a:solidFill>
                  <a:schemeClr val="tx1"/>
                </a:solidFill>
              </a:rPr>
              <a:t> in a </a:t>
            </a:r>
            <a:r>
              <a:rPr lang="en-US" sz="3600" b="1" dirty="0" err="1" smtClean="0">
                <a:solidFill>
                  <a:schemeClr val="tx1"/>
                </a:solidFill>
              </a:rPr>
              <a:t>thuak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Hichitel</a:t>
            </a:r>
            <a:r>
              <a:rPr lang="en-US" sz="3600" b="1" i="1" dirty="0" smtClean="0">
                <a:solidFill>
                  <a:schemeClr val="tx1"/>
                </a:solidFill>
              </a:rPr>
              <a:t>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i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Gensiam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ve'ng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tel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</a:t>
            </a:r>
            <a:r>
              <a:rPr lang="en-US" sz="3600" b="1" i="1" dirty="0" smtClean="0">
                <a:solidFill>
                  <a:schemeClr val="tx1"/>
                </a:solidFill>
              </a:rPr>
              <a:t> maw,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Hon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e.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Hichi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lawmlawm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tel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Khelhna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tuipi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tumsate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ziak</a:t>
            </a:r>
            <a:r>
              <a:rPr lang="en-US" sz="3600" b="1" dirty="0" smtClean="0">
                <a:solidFill>
                  <a:schemeClr val="tx1"/>
                </a:solidFill>
              </a:rPr>
              <a:t> a Na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pikhiak</a:t>
            </a:r>
            <a:r>
              <a:rPr lang="en-US" sz="3600" b="1" dirty="0" smtClean="0">
                <a:solidFill>
                  <a:schemeClr val="tx1"/>
                </a:solidFill>
              </a:rPr>
              <a:t> man in;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Nang </a:t>
            </a:r>
            <a:r>
              <a:rPr lang="en-US" sz="3600" b="1" dirty="0" err="1" smtClean="0">
                <a:solidFill>
                  <a:schemeClr val="tx1"/>
                </a:solidFill>
              </a:rPr>
              <a:t>kia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honjuita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Hichitel</a:t>
            </a:r>
            <a:r>
              <a:rPr lang="en-US" sz="3600" b="1" i="1" dirty="0" smtClean="0">
                <a:solidFill>
                  <a:schemeClr val="tx1"/>
                </a:solidFill>
              </a:rPr>
              <a:t>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i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Gensiam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ve'ng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tel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</a:t>
            </a:r>
            <a:r>
              <a:rPr lang="en-US" sz="3600" b="1" i="1" dirty="0" smtClean="0">
                <a:solidFill>
                  <a:schemeClr val="tx1"/>
                </a:solidFill>
              </a:rPr>
              <a:t> maw,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Hon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e.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</a:t>
            </a:r>
            <a:r>
              <a:rPr lang="en-US" sz="3600" b="1" dirty="0" err="1" smtClean="0">
                <a:solidFill>
                  <a:schemeClr val="tx1"/>
                </a:solidFill>
              </a:rPr>
              <a:t>sisan</a:t>
            </a:r>
            <a:r>
              <a:rPr lang="en-US" sz="3600" b="1" dirty="0" smtClean="0">
                <a:solidFill>
                  <a:schemeClr val="tx1"/>
                </a:solidFill>
              </a:rPr>
              <a:t> in a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zalenna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gam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Tua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mun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pitung</a:t>
            </a:r>
            <a:r>
              <a:rPr lang="en-US" sz="3600" b="1" dirty="0" smtClean="0">
                <a:solidFill>
                  <a:schemeClr val="tx1"/>
                </a:solidFill>
              </a:rPr>
              <a:t> ding in;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</a:t>
            </a:r>
            <a:r>
              <a:rPr lang="en-US" sz="3600" b="1" dirty="0" err="1" smtClean="0">
                <a:solidFill>
                  <a:schemeClr val="tx1"/>
                </a:solidFill>
              </a:rPr>
              <a:t>Laukha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paibang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n'on</a:t>
            </a:r>
            <a:r>
              <a:rPr lang="en-US" sz="3600" b="1" dirty="0" smtClean="0">
                <a:solidFill>
                  <a:schemeClr val="tx1"/>
                </a:solidFill>
              </a:rPr>
              <a:t> kop man in,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Ka lung a </a:t>
            </a:r>
            <a:r>
              <a:rPr lang="en-US" sz="3600" b="1" dirty="0" err="1" smtClean="0">
                <a:solidFill>
                  <a:schemeClr val="tx1"/>
                </a:solidFill>
              </a:rPr>
              <a:t>kim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dirty="0" smtClean="0">
                <a:solidFill>
                  <a:schemeClr val="tx1"/>
                </a:solidFill>
              </a:rPr>
              <a:t> e.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Hichitel</a:t>
            </a:r>
            <a:r>
              <a:rPr lang="en-US" sz="3600" b="1" i="1" dirty="0" smtClean="0">
                <a:solidFill>
                  <a:schemeClr val="tx1"/>
                </a:solidFill>
              </a:rPr>
              <a:t>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i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Gensiam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ve'ng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tel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</a:t>
            </a:r>
            <a:r>
              <a:rPr lang="en-US" sz="3600" b="1" i="1" dirty="0" smtClean="0">
                <a:solidFill>
                  <a:schemeClr val="tx1"/>
                </a:solidFill>
              </a:rPr>
              <a:t> maw,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Hon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e.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Genchim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theikei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dirty="0" smtClean="0">
                <a:solidFill>
                  <a:schemeClr val="tx1"/>
                </a:solidFill>
              </a:rPr>
              <a:t> e, Na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Khawvel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thupina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genlou</a:t>
            </a:r>
            <a:r>
              <a:rPr lang="en-US" sz="3600" b="1" dirty="0" smtClean="0">
                <a:solidFill>
                  <a:schemeClr val="tx1"/>
                </a:solidFill>
              </a:rPr>
              <a:t> in;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Anbang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n'on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kia</a:t>
            </a:r>
            <a:r>
              <a:rPr lang="en-US" sz="3600" b="1" dirty="0" smtClean="0">
                <a:solidFill>
                  <a:schemeClr val="tx1"/>
                </a:solidFill>
              </a:rPr>
              <a:t> gen </a:t>
            </a:r>
            <a:r>
              <a:rPr lang="en-US" sz="3600" b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dirty="0" smtClean="0">
                <a:solidFill>
                  <a:schemeClr val="tx1"/>
                </a:solidFill>
              </a:rPr>
              <a:t> e,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panpih</a:t>
            </a:r>
            <a:r>
              <a:rPr lang="en-US" sz="3600" b="1" dirty="0" smtClean="0">
                <a:solidFill>
                  <a:schemeClr val="tx1"/>
                </a:solidFill>
              </a:rPr>
              <a:t> in.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Hichitel</a:t>
            </a:r>
            <a:r>
              <a:rPr lang="en-US" sz="3600" b="1" i="1" dirty="0" smtClean="0">
                <a:solidFill>
                  <a:schemeClr val="tx1"/>
                </a:solidFill>
              </a:rPr>
              <a:t>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i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Gensiam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ve'ng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tel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</a:t>
            </a:r>
            <a:r>
              <a:rPr lang="en-US" sz="3600" b="1" i="1" dirty="0" smtClean="0">
                <a:solidFill>
                  <a:schemeClr val="tx1"/>
                </a:solidFill>
              </a:rPr>
              <a:t> maw,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Hon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e.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Halleluia</a:t>
            </a:r>
            <a:r>
              <a:rPr lang="en-US" sz="3600" b="1" dirty="0" smtClean="0">
                <a:solidFill>
                  <a:schemeClr val="tx1"/>
                </a:solidFill>
              </a:rPr>
              <a:t> Amen, </a:t>
            </a:r>
            <a:r>
              <a:rPr lang="en-US" sz="3600" b="1" dirty="0" err="1" smtClean="0">
                <a:solidFill>
                  <a:schemeClr val="tx1"/>
                </a:solidFill>
              </a:rPr>
              <a:t>Halleluia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Amen, Amen, </a:t>
            </a:r>
            <a:r>
              <a:rPr lang="en-US" sz="3600" b="1" dirty="0" err="1" smtClean="0">
                <a:solidFill>
                  <a:schemeClr val="tx1"/>
                </a:solidFill>
              </a:rPr>
              <a:t>Halleluia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chiteng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petu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min </a:t>
            </a:r>
            <a:r>
              <a:rPr lang="en-US" sz="3600" b="1" dirty="0" err="1" smtClean="0">
                <a:solidFill>
                  <a:schemeClr val="tx1"/>
                </a:solidFill>
              </a:rPr>
              <a:t>thupi</a:t>
            </a:r>
            <a:r>
              <a:rPr lang="en-US" sz="3600" b="1" dirty="0" smtClean="0">
                <a:solidFill>
                  <a:schemeClr val="tx1"/>
                </a:solidFill>
              </a:rPr>
              <a:t> hen aw! 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ka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ngei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Hichitel</a:t>
            </a:r>
            <a:r>
              <a:rPr lang="en-US" sz="3600" b="1" i="1" dirty="0" smtClean="0">
                <a:solidFill>
                  <a:schemeClr val="tx1"/>
                </a:solidFill>
              </a:rPr>
              <a:t>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i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Gensiam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ve'ng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hina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tel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chia</a:t>
            </a:r>
            <a:r>
              <a:rPr lang="en-US" sz="3600" b="1" i="1" dirty="0" smtClean="0">
                <a:solidFill>
                  <a:schemeClr val="tx1"/>
                </a:solidFill>
              </a:rPr>
              <a:t> maw,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Hon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 e</a:t>
            </a:r>
            <a:r>
              <a:rPr lang="en-US" sz="3600" b="1" i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…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293</Words>
  <Application>Microsoft Office PowerPoint</Application>
  <PresentationFormat>On-screen Show (16:9)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KA KIPAK NGEI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Siam Naulak</dc:creator>
  <cp:lastModifiedBy>Siam Naulak</cp:lastModifiedBy>
  <cp:revision>5</cp:revision>
  <dcterms:created xsi:type="dcterms:W3CDTF">2006-08-16T00:00:00Z</dcterms:created>
  <dcterms:modified xsi:type="dcterms:W3CDTF">2017-06-23T17:03:50Z</dcterms:modified>
</cp:coreProperties>
</file>