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KA TAN VUALZAWLNA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vualzawna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Hun </a:t>
            </a:r>
            <a:r>
              <a:rPr lang="en-US" sz="3600" b="1" dirty="0" err="1" smtClean="0">
                <a:solidFill>
                  <a:schemeClr val="tx1"/>
                </a:solidFill>
              </a:rPr>
              <a:t>mualliam</a:t>
            </a:r>
            <a:r>
              <a:rPr lang="en-US" sz="3600" b="1" dirty="0" smtClean="0">
                <a:solidFill>
                  <a:schemeClr val="tx1"/>
                </a:solidFill>
              </a:rPr>
              <a:t> sate ka </a:t>
            </a:r>
            <a:r>
              <a:rPr lang="en-US" sz="3600" b="1" dirty="0" err="1" smtClean="0">
                <a:solidFill>
                  <a:schemeClr val="tx1"/>
                </a:solidFill>
              </a:rPr>
              <a:t>geel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chiang</a:t>
            </a:r>
            <a:r>
              <a:rPr lang="en-US" sz="3600" b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thupi'n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lua</a:t>
            </a:r>
            <a:r>
              <a:rPr lang="en-US" sz="3600" b="1" dirty="0" smtClean="0">
                <a:solidFill>
                  <a:schemeClr val="tx1"/>
                </a:solidFill>
              </a:rPr>
              <a:t> sang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Kei bang </a:t>
            </a:r>
            <a:r>
              <a:rPr lang="en-US" sz="3600" b="1" dirty="0" err="1" smtClean="0">
                <a:solidFill>
                  <a:schemeClr val="tx1"/>
                </a:solidFill>
              </a:rPr>
              <a:t>leltak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phulouh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vualzawlna'n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vuk</a:t>
            </a:r>
            <a:r>
              <a:rPr lang="en-US" sz="3600" b="1" dirty="0" smtClean="0">
                <a:solidFill>
                  <a:schemeClr val="tx1"/>
                </a:solidFill>
              </a:rPr>
              <a:t> a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Ngaihsut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phaklouh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gamte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Khrist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hamphatna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tansa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tengteng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puang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pina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hihna</a:t>
            </a:r>
            <a:r>
              <a:rPr lang="en-US" sz="3600" b="1" dirty="0" smtClean="0">
                <a:solidFill>
                  <a:schemeClr val="tx1"/>
                </a:solidFill>
              </a:rPr>
              <a:t> bang a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</a:t>
            </a:r>
            <a:r>
              <a:rPr lang="en-US" sz="3600" b="1" dirty="0" smtClean="0">
                <a:solidFill>
                  <a:schemeClr val="tx1"/>
                </a:solidFill>
              </a:rPr>
              <a:t> ding hi </a:t>
            </a:r>
            <a:r>
              <a:rPr lang="en-US" sz="3600" b="1" dirty="0" err="1" smtClean="0">
                <a:solidFill>
                  <a:schemeClr val="tx1"/>
                </a:solidFill>
              </a:rPr>
              <a:t>leng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vualzawlnate</a:t>
            </a:r>
            <a:r>
              <a:rPr lang="en-US" sz="3600" b="1" dirty="0" smtClean="0">
                <a:solidFill>
                  <a:schemeClr val="tx1"/>
                </a:solidFill>
              </a:rPr>
              <a:t> mu </a:t>
            </a:r>
            <a:r>
              <a:rPr lang="en-US" sz="3600" b="1" dirty="0" err="1" smtClean="0">
                <a:solidFill>
                  <a:schemeClr val="tx1"/>
                </a:solidFill>
              </a:rPr>
              <a:t>di'n</a:t>
            </a:r>
            <a:r>
              <a:rPr lang="en-US" sz="3600" b="1" dirty="0" smtClean="0">
                <a:solidFill>
                  <a:schemeClr val="tx1"/>
                </a:solidFill>
              </a:rPr>
              <a:t> ka </a:t>
            </a:r>
            <a:r>
              <a:rPr lang="en-US" sz="3600" b="1" dirty="0" err="1" smtClean="0">
                <a:solidFill>
                  <a:schemeClr val="tx1"/>
                </a:solidFill>
              </a:rPr>
              <a:t>lawmlou</a:t>
            </a:r>
            <a:r>
              <a:rPr lang="en-US" sz="3600" b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Ahihhang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en </a:t>
            </a:r>
            <a:r>
              <a:rPr lang="en-US" sz="3600" b="1" dirty="0" err="1" smtClean="0">
                <a:solidFill>
                  <a:schemeClr val="tx1"/>
                </a:solidFill>
              </a:rPr>
              <a:t>lai</a:t>
            </a:r>
            <a:r>
              <a:rPr lang="en-US" sz="3600" b="1" dirty="0" smtClean="0">
                <a:solidFill>
                  <a:schemeClr val="tx1"/>
                </a:solidFill>
              </a:rPr>
              <a:t> a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Tuni</a:t>
            </a:r>
            <a:r>
              <a:rPr lang="en-US" sz="3600" b="1" dirty="0" smtClean="0">
                <a:solidFill>
                  <a:schemeClr val="tx1"/>
                </a:solidFill>
              </a:rPr>
              <a:t> dong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keem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Khrist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hamphatna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tansa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tengteng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puang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pina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Deihthusam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lunggeel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tuangtung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hileh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Keimah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nopsakna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lel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min </a:t>
            </a:r>
            <a:r>
              <a:rPr lang="en-US" sz="3600" b="1" dirty="0" err="1" smtClean="0">
                <a:solidFill>
                  <a:schemeClr val="tx1"/>
                </a:solidFill>
              </a:rPr>
              <a:t>thupina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melliah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khuh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hizaw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lunggeelna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lampi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zaw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Khrist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hamphatna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tansa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tengteng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puang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pina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Haksatna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dotnate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chiang</a:t>
            </a:r>
            <a:r>
              <a:rPr lang="en-US" sz="3600" b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mangngilh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zel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ing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Tuaman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dirty="0" smtClean="0">
                <a:solidFill>
                  <a:schemeClr val="tx1"/>
                </a:solidFill>
              </a:rPr>
              <a:t> mu </a:t>
            </a:r>
            <a:r>
              <a:rPr lang="en-US" sz="3600" b="1" dirty="0" err="1" smtClean="0">
                <a:solidFill>
                  <a:schemeClr val="tx1"/>
                </a:solidFill>
              </a:rPr>
              <a:t>di'n</a:t>
            </a:r>
            <a:r>
              <a:rPr lang="en-US" sz="3600" b="1" dirty="0" smtClean="0">
                <a:solidFill>
                  <a:schemeClr val="tx1"/>
                </a:solidFill>
              </a:rPr>
              <a:t> ka </a:t>
            </a:r>
            <a:r>
              <a:rPr lang="en-US" sz="3600" b="1" dirty="0" err="1" smtClean="0">
                <a:solidFill>
                  <a:schemeClr val="tx1"/>
                </a:solidFill>
              </a:rPr>
              <a:t>lawmlou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Hihhang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itna'n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taisan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keem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zel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Khrist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hamphatna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tansa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tengteng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puang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pina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Khrist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hamphatna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tansa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tengteng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puang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pina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Lametna</a:t>
            </a:r>
            <a:r>
              <a:rPr lang="en-US" sz="3600" b="1" i="1" dirty="0" smtClean="0">
                <a:solidFill>
                  <a:schemeClr val="tx1"/>
                </a:solidFill>
              </a:rPr>
              <a:t> van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Kanaan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chiamlai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zaw</a:t>
            </a:r>
            <a:endParaRPr lang="en-US" sz="36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ding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hi ka tan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298</Words>
  <Application>Microsoft Office PowerPoint</Application>
  <PresentationFormat>On-screen Show (16:9)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KA TAN VUALZAWLNA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2017-06-23T17:21:21Z</dcterms:modified>
</cp:coreProperties>
</file>