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74"/>
            <a:ext cx="9144000" cy="68587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/>
              <a:t>NA THUPI LUA </a:t>
            </a:r>
            <a:endParaRPr lang="en-IN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Aw </a:t>
            </a:r>
            <a:r>
              <a:rPr lang="en-IN" sz="4800" b="1" dirty="0" err="1" smtClean="0">
                <a:solidFill>
                  <a:schemeClr val="tx1"/>
                </a:solidFill>
              </a:rPr>
              <a:t>Toupa</a:t>
            </a:r>
            <a:r>
              <a:rPr lang="en-IN" sz="4800" b="1" dirty="0" smtClean="0">
                <a:solidFill>
                  <a:schemeClr val="tx1"/>
                </a:solidFill>
              </a:rPr>
              <a:t>, ka </a:t>
            </a:r>
            <a:r>
              <a:rPr lang="en-IN" sz="4800" b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dirty="0" smtClean="0">
                <a:solidFill>
                  <a:schemeClr val="tx1"/>
                </a:solidFill>
              </a:rPr>
              <a:t>, Na </a:t>
            </a:r>
            <a:r>
              <a:rPr lang="en-IN" sz="4800" b="1" dirty="0" err="1" smtClean="0">
                <a:solidFill>
                  <a:schemeClr val="tx1"/>
                </a:solidFill>
              </a:rPr>
              <a:t>siamsil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bawlte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Lamdanglua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sa</a:t>
            </a:r>
            <a:r>
              <a:rPr lang="en-IN" sz="4800" b="1" dirty="0" smtClean="0">
                <a:solidFill>
                  <a:schemeClr val="tx1"/>
                </a:solidFill>
              </a:rPr>
              <a:t> a ka </a:t>
            </a:r>
            <a:r>
              <a:rPr lang="en-IN" sz="4800" b="1" dirty="0" err="1" smtClean="0">
                <a:solidFill>
                  <a:schemeClr val="tx1"/>
                </a:solidFill>
              </a:rPr>
              <a:t>ngaihtuah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dirty="0" smtClean="0">
                <a:solidFill>
                  <a:schemeClr val="tx1"/>
                </a:solidFill>
              </a:rPr>
              <a:t> in;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Aksite</a:t>
            </a:r>
            <a:r>
              <a:rPr lang="en-IN" sz="4800" b="1" dirty="0" smtClean="0">
                <a:solidFill>
                  <a:schemeClr val="tx1"/>
                </a:solidFill>
              </a:rPr>
              <a:t> ka mu, van-</a:t>
            </a:r>
            <a:r>
              <a:rPr lang="en-IN" sz="4800" b="1" dirty="0" err="1" smtClean="0">
                <a:solidFill>
                  <a:schemeClr val="tx1"/>
                </a:solidFill>
              </a:rPr>
              <a:t>ging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ja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thilhihtheihna</a:t>
            </a:r>
            <a:r>
              <a:rPr lang="en-IN" sz="4800" b="1" dirty="0" smtClean="0">
                <a:solidFill>
                  <a:schemeClr val="tx1"/>
                </a:solidFill>
              </a:rPr>
              <a:t> lei </a:t>
            </a:r>
            <a:r>
              <a:rPr lang="en-IN" sz="4800" b="1" dirty="0" err="1" smtClean="0">
                <a:solidFill>
                  <a:schemeClr val="tx1"/>
                </a:solidFill>
              </a:rPr>
              <a:t>leh</a:t>
            </a:r>
            <a:r>
              <a:rPr lang="en-IN" sz="4800" b="1" dirty="0" smtClean="0">
                <a:solidFill>
                  <a:schemeClr val="tx1"/>
                </a:solidFill>
              </a:rPr>
              <a:t> van in </a:t>
            </a:r>
            <a:r>
              <a:rPr lang="en-IN" sz="4800" b="1" dirty="0" err="1" smtClean="0">
                <a:solidFill>
                  <a:schemeClr val="tx1"/>
                </a:solidFill>
              </a:rPr>
              <a:t>lak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i="1" dirty="0" smtClean="0">
                <a:solidFill>
                  <a:schemeClr val="tx1"/>
                </a:solidFill>
              </a:rPr>
              <a:t>’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kha’n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honphat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, 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i="1" dirty="0" smtClean="0">
                <a:solidFill>
                  <a:schemeClr val="tx1"/>
                </a:solidFill>
              </a:rPr>
              <a:t>’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kha’n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honphat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, 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!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lnSpcReduction="1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Gammang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nuai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leh</a:t>
            </a:r>
            <a:r>
              <a:rPr lang="en-IN" sz="4800" b="1" dirty="0" smtClean="0">
                <a:solidFill>
                  <a:schemeClr val="tx1"/>
                </a:solidFill>
              </a:rPr>
              <a:t> gam </a:t>
            </a:r>
            <a:r>
              <a:rPr lang="en-IN" sz="4800" b="1" dirty="0" err="1" smtClean="0">
                <a:solidFill>
                  <a:schemeClr val="tx1"/>
                </a:solidFill>
              </a:rPr>
              <a:t>mun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nuama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pai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dirty="0" smtClean="0">
                <a:solidFill>
                  <a:schemeClr val="tx1"/>
                </a:solidFill>
              </a:rPr>
              <a:t>’,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Sing a </a:t>
            </a:r>
            <a:r>
              <a:rPr lang="en-IN" sz="4800" b="1" dirty="0" err="1" smtClean="0">
                <a:solidFill>
                  <a:schemeClr val="tx1"/>
                </a:solidFill>
              </a:rPr>
              <a:t>vasate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lasak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hoih</a:t>
            </a:r>
            <a:r>
              <a:rPr lang="en-IN" sz="4800" b="1" dirty="0" smtClean="0">
                <a:solidFill>
                  <a:schemeClr val="tx1"/>
                </a:solidFill>
              </a:rPr>
              <a:t>  ka </a:t>
            </a:r>
            <a:r>
              <a:rPr lang="en-IN" sz="4800" b="1" dirty="0" err="1" smtClean="0">
                <a:solidFill>
                  <a:schemeClr val="tx1"/>
                </a:solidFill>
              </a:rPr>
              <a:t>ja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Mualsang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tung</a:t>
            </a:r>
            <a:r>
              <a:rPr lang="en-IN" sz="4800" b="1" dirty="0" smtClean="0">
                <a:solidFill>
                  <a:schemeClr val="tx1"/>
                </a:solidFill>
              </a:rPr>
              <a:t> pan ka </a:t>
            </a:r>
            <a:r>
              <a:rPr lang="en-IN" sz="4800" b="1" dirty="0" err="1" smtClean="0">
                <a:solidFill>
                  <a:schemeClr val="tx1"/>
                </a:solidFill>
              </a:rPr>
              <a:t>dakkhiak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chiangin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Luita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ging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ja’ng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huihkhi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honsem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thei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ing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i="1" dirty="0" smtClean="0">
                <a:solidFill>
                  <a:schemeClr val="tx1"/>
                </a:solidFill>
              </a:rPr>
              <a:t>’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kha’n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honphat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, 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i="1" dirty="0" smtClean="0">
                <a:solidFill>
                  <a:schemeClr val="tx1"/>
                </a:solidFill>
              </a:rPr>
              <a:t>’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kha’n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honphat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, 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!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dirty="0" smtClean="0">
                <a:solidFill>
                  <a:schemeClr val="tx1"/>
                </a:solidFill>
              </a:rPr>
              <a:t> in A Tapa </a:t>
            </a:r>
            <a:r>
              <a:rPr lang="en-IN" sz="4800" b="1" dirty="0" err="1" smtClean="0">
                <a:solidFill>
                  <a:schemeClr val="tx1"/>
                </a:solidFill>
              </a:rPr>
              <a:t>zong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sitlou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hiala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Si </a:t>
            </a:r>
            <a:r>
              <a:rPr lang="en-IN" sz="4800" b="1" dirty="0" err="1" smtClean="0">
                <a:solidFill>
                  <a:schemeClr val="tx1"/>
                </a:solidFill>
              </a:rPr>
              <a:t>dia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honsawl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lawmlawm</a:t>
            </a:r>
            <a:r>
              <a:rPr lang="en-IN" sz="4800" b="1" dirty="0" smtClean="0">
                <a:solidFill>
                  <a:schemeClr val="tx1"/>
                </a:solidFill>
              </a:rPr>
              <a:t> lung in gel </a:t>
            </a:r>
            <a:r>
              <a:rPr lang="en-IN" sz="4800" b="1" dirty="0" err="1" smtClean="0">
                <a:solidFill>
                  <a:schemeClr val="tx1"/>
                </a:solidFill>
              </a:rPr>
              <a:t>maw’ng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Khros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tunga</a:t>
            </a:r>
            <a:r>
              <a:rPr lang="en-IN" sz="4800" b="1" dirty="0" smtClean="0">
                <a:solidFill>
                  <a:schemeClr val="tx1"/>
                </a:solidFill>
              </a:rPr>
              <a:t> ka </a:t>
            </a:r>
            <a:r>
              <a:rPr lang="en-IN" sz="4800" b="1" dirty="0" err="1" smtClean="0">
                <a:solidFill>
                  <a:schemeClr val="tx1"/>
                </a:solidFill>
              </a:rPr>
              <a:t>puakgik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kipaktak</a:t>
            </a:r>
            <a:r>
              <a:rPr lang="en-IN" sz="4800" b="1" dirty="0" smtClean="0">
                <a:solidFill>
                  <a:schemeClr val="tx1"/>
                </a:solidFill>
              </a:rPr>
              <a:t> a </a:t>
            </a:r>
            <a:r>
              <a:rPr lang="en-IN" sz="4800" b="1" dirty="0" err="1" smtClean="0">
                <a:solidFill>
                  <a:schemeClr val="tx1"/>
                </a:solidFill>
              </a:rPr>
              <a:t>pua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Sisan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luang</a:t>
            </a:r>
            <a:r>
              <a:rPr lang="en-IN" sz="4800" b="1" dirty="0" smtClean="0">
                <a:solidFill>
                  <a:schemeClr val="tx1"/>
                </a:solidFill>
              </a:rPr>
              <a:t>-a si, ka </a:t>
            </a:r>
            <a:r>
              <a:rPr lang="en-IN" sz="4800" b="1" dirty="0" err="1" smtClean="0">
                <a:solidFill>
                  <a:schemeClr val="tx1"/>
                </a:solidFill>
              </a:rPr>
              <a:t>khelhna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lamang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i="1" dirty="0" smtClean="0">
                <a:solidFill>
                  <a:schemeClr val="tx1"/>
                </a:solidFill>
              </a:rPr>
              <a:t>’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kha’n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honphat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, 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i="1" dirty="0" smtClean="0">
                <a:solidFill>
                  <a:schemeClr val="tx1"/>
                </a:solidFill>
              </a:rPr>
              <a:t>’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kha’n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honphat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, 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!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Pahtawina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tawh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Khrist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hongpai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nawn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dirty="0" smtClean="0">
                <a:solidFill>
                  <a:schemeClr val="tx1"/>
                </a:solidFill>
              </a:rPr>
              <a:t>’,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Kei </a:t>
            </a:r>
            <a:r>
              <a:rPr lang="en-IN" sz="4800" b="1" dirty="0" err="1" smtClean="0">
                <a:solidFill>
                  <a:schemeClr val="tx1"/>
                </a:solidFill>
              </a:rPr>
              <a:t>honglak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dirty="0" smtClean="0">
                <a:solidFill>
                  <a:schemeClr val="tx1"/>
                </a:solidFill>
              </a:rPr>
              <a:t>’ ka lung </a:t>
            </a:r>
            <a:r>
              <a:rPr lang="en-IN" sz="4800" b="1" dirty="0" err="1" smtClean="0">
                <a:solidFill>
                  <a:schemeClr val="tx1"/>
                </a:solidFill>
              </a:rPr>
              <a:t>nuam</a:t>
            </a:r>
            <a:r>
              <a:rPr lang="en-IN" sz="4800" b="1" dirty="0" smtClean="0">
                <a:solidFill>
                  <a:schemeClr val="tx1"/>
                </a:solidFill>
              </a:rPr>
              <a:t> a dim ding;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dirty="0" smtClean="0">
                <a:solidFill>
                  <a:schemeClr val="tx1"/>
                </a:solidFill>
              </a:rPr>
              <a:t>’ Amah </a:t>
            </a:r>
            <a:r>
              <a:rPr lang="en-IN" sz="4800" b="1" dirty="0" err="1" smtClean="0">
                <a:solidFill>
                  <a:schemeClr val="tx1"/>
                </a:solidFill>
              </a:rPr>
              <a:t>bia</a:t>
            </a:r>
            <a:r>
              <a:rPr lang="en-IN" sz="4800" b="1" dirty="0" smtClean="0">
                <a:solidFill>
                  <a:schemeClr val="tx1"/>
                </a:solidFill>
              </a:rPr>
              <a:t> in A ma ah kun </a:t>
            </a:r>
            <a:r>
              <a:rPr lang="en-IN" sz="4800" b="1" dirty="0" err="1" smtClean="0">
                <a:solidFill>
                  <a:schemeClr val="tx1"/>
                </a:solidFill>
              </a:rPr>
              <a:t>ning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dirty="0" smtClean="0">
                <a:solidFill>
                  <a:schemeClr val="tx1"/>
                </a:solidFill>
              </a:rPr>
              <a:t> Na </a:t>
            </a:r>
            <a:r>
              <a:rPr lang="en-IN" sz="4800" b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chi’n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gen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ning</a:t>
            </a:r>
            <a:r>
              <a:rPr lang="en-IN" sz="4800" b="1" dirty="0" smtClean="0">
                <a:solidFill>
                  <a:schemeClr val="tx1"/>
                </a:solidFill>
              </a:rPr>
              <a:t>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/>
          </a:bodyPr>
          <a:lstStyle/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i="1" dirty="0" smtClean="0">
                <a:solidFill>
                  <a:schemeClr val="tx1"/>
                </a:solidFill>
              </a:rPr>
              <a:t>’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kha’n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honphat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, 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IN" sz="4800" b="1" i="1" dirty="0" err="1" smtClean="0">
                <a:solidFill>
                  <a:schemeClr val="tx1"/>
                </a:solidFill>
              </a:rPr>
              <a:t>Tua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chiang</a:t>
            </a:r>
            <a:r>
              <a:rPr lang="en-IN" sz="4800" b="1" i="1" dirty="0" smtClean="0">
                <a:solidFill>
                  <a:schemeClr val="tx1"/>
                </a:solidFill>
              </a:rPr>
              <a:t>’ ka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kha’n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Honpa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Pathian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honphat</a:t>
            </a:r>
            <a:r>
              <a:rPr lang="en-IN" sz="4800" b="1" i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i="1" dirty="0" smtClean="0">
                <a:solidFill>
                  <a:schemeClr val="tx1"/>
                </a:solidFill>
              </a:rPr>
              <a:t>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, Na </a:t>
            </a:r>
            <a:r>
              <a:rPr lang="en-IN" sz="4800" b="1" i="1" dirty="0" err="1" smtClean="0">
                <a:solidFill>
                  <a:schemeClr val="tx1"/>
                </a:solidFill>
              </a:rPr>
              <a:t>thupi</a:t>
            </a:r>
            <a:r>
              <a:rPr lang="en-IN" sz="4800" b="1" i="1" dirty="0" smtClean="0">
                <a:solidFill>
                  <a:schemeClr val="tx1"/>
                </a:solidFill>
              </a:rPr>
              <a:t> </a:t>
            </a:r>
            <a:r>
              <a:rPr lang="en-IN" sz="4800" b="1" i="1" dirty="0" err="1" smtClean="0">
                <a:solidFill>
                  <a:schemeClr val="tx1"/>
                </a:solidFill>
              </a:rPr>
              <a:t>lua</a:t>
            </a:r>
            <a:r>
              <a:rPr lang="en-IN" sz="4800" b="1" i="1" dirty="0" smtClean="0">
                <a:solidFill>
                  <a:schemeClr val="tx1"/>
                </a:solidFill>
              </a:rPr>
              <a:t>!...</a:t>
            </a:r>
            <a:endParaRPr lang="en-IN" sz="48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282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NA THUPI LUA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</dc:title>
  <dc:creator>Siam Naulak</dc:creator>
  <cp:lastModifiedBy>Siam Naulak</cp:lastModifiedBy>
  <cp:revision>3</cp:revision>
  <dcterms:created xsi:type="dcterms:W3CDTF">2006-08-16T00:00:00Z</dcterms:created>
  <dcterms:modified xsi:type="dcterms:W3CDTF">2017-06-20T09:52:38Z</dcterms:modified>
</cp:coreProperties>
</file>