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NI'N TUMPIH NGEILOU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Zing </a:t>
            </a:r>
            <a:r>
              <a:rPr lang="en-US" sz="3600" b="1" dirty="0" err="1" smtClean="0">
                <a:solidFill>
                  <a:schemeClr val="tx1"/>
                </a:solidFill>
              </a:rPr>
              <a:t>ninou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suah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chiang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lang</a:t>
            </a:r>
            <a:r>
              <a:rPr lang="en-US" sz="3600" b="1" dirty="0" smtClean="0">
                <a:solidFill>
                  <a:schemeClr val="tx1"/>
                </a:solidFill>
              </a:rPr>
              <a:t> in;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Tungleng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vasate'n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min </a:t>
            </a:r>
            <a:r>
              <a:rPr lang="en-US" sz="3600" b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dirty="0" smtClean="0">
                <a:solidFill>
                  <a:schemeClr val="tx1"/>
                </a:solidFill>
              </a:rPr>
              <a:t> in,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siam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mihing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te'n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Ding </a:t>
            </a:r>
            <a:r>
              <a:rPr lang="en-US" sz="3600" b="1" dirty="0" err="1" smtClean="0">
                <a:solidFill>
                  <a:schemeClr val="tx1"/>
                </a:solidFill>
              </a:rPr>
              <a:t>zah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phatlou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zong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aw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tumpih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ngeilou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i="1" dirty="0" smtClean="0">
                <a:solidFill>
                  <a:schemeClr val="tx1"/>
                </a:solidFill>
              </a:rPr>
              <a:t> 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lungdam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Nang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simlei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aw;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Mun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mualchih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bang tang hi,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vang</a:t>
            </a:r>
            <a:r>
              <a:rPr lang="en-US" sz="3600" b="1" i="1" dirty="0" smtClean="0">
                <a:solidFill>
                  <a:schemeClr val="tx1"/>
                </a:solidFill>
              </a:rPr>
              <a:t>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den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Hunnuam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hun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haksa</a:t>
            </a:r>
            <a:r>
              <a:rPr lang="en-US" sz="3600" b="1" dirty="0" smtClean="0">
                <a:solidFill>
                  <a:schemeClr val="tx1"/>
                </a:solidFill>
              </a:rPr>
              <a:t> ah,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chitna</a:t>
            </a:r>
            <a:r>
              <a:rPr lang="en-US" sz="3600" b="1" dirty="0" smtClean="0">
                <a:solidFill>
                  <a:schemeClr val="tx1"/>
                </a:solidFill>
              </a:rPr>
              <a:t> dang </a:t>
            </a:r>
            <a:r>
              <a:rPr lang="en-US" sz="3600" b="1" dirty="0" err="1" smtClean="0">
                <a:solidFill>
                  <a:schemeClr val="tx1"/>
                </a:solidFill>
              </a:rPr>
              <a:t>ngeilou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 </a:t>
            </a:r>
            <a:r>
              <a:rPr lang="en-US" sz="3600" b="1" dirty="0" err="1" smtClean="0">
                <a:solidFill>
                  <a:schemeClr val="tx1"/>
                </a:solidFill>
              </a:rPr>
              <a:t>itna'n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leen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gige</a:t>
            </a:r>
            <a:r>
              <a:rPr lang="en-US" sz="36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Nisim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lungdam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thu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puak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theilou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zong</a:t>
            </a:r>
            <a:r>
              <a:rPr lang="en-US" sz="3600" b="1" dirty="0" smtClean="0">
                <a:solidFill>
                  <a:schemeClr val="tx1"/>
                </a:solidFill>
              </a:rPr>
              <a:t> in,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Hunteng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vualzawlna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kiching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n'on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pia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i="1" dirty="0" smtClean="0">
                <a:solidFill>
                  <a:schemeClr val="tx1"/>
                </a:solidFill>
              </a:rPr>
              <a:t> 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lungdam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Nang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simlei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aw;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Mun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mualchih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bang tang hi,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vang</a:t>
            </a:r>
            <a:r>
              <a:rPr lang="en-US" sz="3600" b="1" i="1" dirty="0" smtClean="0">
                <a:solidFill>
                  <a:schemeClr val="tx1"/>
                </a:solidFill>
              </a:rPr>
              <a:t>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den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Chitna</a:t>
            </a:r>
            <a:r>
              <a:rPr lang="en-US" sz="3600" b="1" dirty="0" smtClean="0">
                <a:solidFill>
                  <a:schemeClr val="tx1"/>
                </a:solidFill>
              </a:rPr>
              <a:t> ka tan </a:t>
            </a:r>
            <a:r>
              <a:rPr lang="en-US" sz="3600" b="1" dirty="0" err="1" smtClean="0">
                <a:solidFill>
                  <a:schemeClr val="tx1"/>
                </a:solidFill>
              </a:rPr>
              <a:t>zelte'n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Tawpni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beini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om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ngeilou</a:t>
            </a:r>
            <a:r>
              <a:rPr lang="en-US" sz="3600" b="1" dirty="0" smtClean="0">
                <a:solidFill>
                  <a:schemeClr val="tx1"/>
                </a:solidFill>
              </a:rPr>
              <a:t> ding,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Tui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suahgiat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kihawt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diam</a:t>
            </a:r>
            <a:r>
              <a:rPr lang="en-US" sz="3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Diam</a:t>
            </a:r>
            <a:r>
              <a:rPr lang="en-US" sz="3600" b="1" dirty="0" smtClean="0">
                <a:solidFill>
                  <a:schemeClr val="tx1"/>
                </a:solidFill>
              </a:rPr>
              <a:t> bang in </a:t>
            </a:r>
            <a:r>
              <a:rPr lang="en-US" sz="3600" b="1" dirty="0" err="1" smtClean="0">
                <a:solidFill>
                  <a:schemeClr val="tx1"/>
                </a:solidFill>
              </a:rPr>
              <a:t>dai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ngeilou</a:t>
            </a:r>
            <a:r>
              <a:rPr lang="en-US" sz="36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Hong </a:t>
            </a:r>
            <a:r>
              <a:rPr lang="en-US" sz="3600" b="1" dirty="0" err="1" smtClean="0">
                <a:solidFill>
                  <a:schemeClr val="tx1"/>
                </a:solidFill>
              </a:rPr>
              <a:t>phatden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n'ong</a:t>
            </a:r>
            <a:r>
              <a:rPr lang="en-US" sz="3600" b="1" dirty="0" smtClean="0">
                <a:solidFill>
                  <a:schemeClr val="tx1"/>
                </a:solidFill>
              </a:rPr>
              <a:t> it </a:t>
            </a:r>
            <a:r>
              <a:rPr lang="en-US" sz="3600" b="1" dirty="0" err="1" smtClean="0">
                <a:solidFill>
                  <a:schemeClr val="tx1"/>
                </a:solidFill>
              </a:rPr>
              <a:t>masak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vang</a:t>
            </a:r>
            <a:r>
              <a:rPr lang="en-US" sz="3600" b="1" dirty="0" smtClean="0">
                <a:solidFill>
                  <a:schemeClr val="tx1"/>
                </a:solidFill>
              </a:rPr>
              <a:t> in.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i="1" dirty="0" smtClean="0">
                <a:solidFill>
                  <a:schemeClr val="tx1"/>
                </a:solidFill>
              </a:rPr>
              <a:t> aw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lungdam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lua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ing</a:t>
            </a:r>
            <a:r>
              <a:rPr lang="en-US" sz="36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Nang bang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omlou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simlei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aw;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Mun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chih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mualchih</a:t>
            </a:r>
            <a:r>
              <a:rPr lang="en-US" sz="3600" b="1" i="1" dirty="0" smtClean="0">
                <a:solidFill>
                  <a:schemeClr val="tx1"/>
                </a:solidFill>
              </a:rPr>
              <a:t> 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hoihna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</a:t>
            </a:r>
            <a:r>
              <a:rPr lang="en-US" sz="3600" b="1" i="1" dirty="0" smtClean="0">
                <a:solidFill>
                  <a:schemeClr val="tx1"/>
                </a:solidFill>
              </a:rPr>
              <a:t> bang tang hi,</a:t>
            </a:r>
          </a:p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chitna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vang</a:t>
            </a:r>
            <a:r>
              <a:rPr lang="en-US" sz="3600" b="1" i="1" dirty="0" smtClean="0">
                <a:solidFill>
                  <a:schemeClr val="tx1"/>
                </a:solidFill>
              </a:rPr>
              <a:t>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hong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phat</a:t>
            </a:r>
            <a:r>
              <a:rPr lang="en-US" sz="3600" b="1" i="1" dirty="0" smtClean="0">
                <a:solidFill>
                  <a:schemeClr val="tx1"/>
                </a:solidFill>
              </a:rPr>
              <a:t> den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234</Words>
  <Application>Microsoft Office PowerPoint</Application>
  <PresentationFormat>On-screen Show (16:9)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NI'N TUMPIH NGEILOU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6</cp:revision>
  <dcterms:created xsi:type="dcterms:W3CDTF">2006-08-16T00:00:00Z</dcterms:created>
  <dcterms:modified xsi:type="dcterms:W3CDTF">2017-06-23T17:21:26Z</dcterms:modified>
</cp:coreProperties>
</file>