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NON VUALZAWLNA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Pathian</a:t>
            </a:r>
            <a:r>
              <a:rPr lang="en-US" sz="3600" b="1" dirty="0" smtClean="0">
                <a:solidFill>
                  <a:schemeClr val="tx1"/>
                </a:solidFill>
              </a:rPr>
              <a:t> aw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dirty="0" smtClean="0">
                <a:solidFill>
                  <a:schemeClr val="tx1"/>
                </a:solidFill>
              </a:rPr>
              <a:t> ka mu,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lampite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Lam-</a:t>
            </a:r>
            <a:r>
              <a:rPr lang="en-US" sz="3600" b="1" dirty="0" err="1" smtClean="0">
                <a:solidFill>
                  <a:schemeClr val="tx1"/>
                </a:solidFill>
              </a:rPr>
              <a:t>etna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khen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lai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Manpha</a:t>
            </a:r>
            <a:r>
              <a:rPr lang="en-US" sz="3600" b="1" dirty="0" smtClean="0">
                <a:solidFill>
                  <a:schemeClr val="tx1"/>
                </a:solidFill>
              </a:rPr>
              <a:t> in </a:t>
            </a:r>
            <a:r>
              <a:rPr lang="en-US" sz="3600" b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lua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simseng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lou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suut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hilou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Kei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innkuan</a:t>
            </a:r>
            <a:r>
              <a:rPr lang="en-US" sz="3600" b="1" i="1" dirty="0" smtClean="0">
                <a:solidFill>
                  <a:schemeClr val="tx1"/>
                </a:solidFill>
              </a:rPr>
              <a:t> bang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hiam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hih</a:t>
            </a:r>
            <a:r>
              <a:rPr lang="en-US" sz="3600" b="1" i="1" dirty="0" smtClean="0">
                <a:solidFill>
                  <a:schemeClr val="tx1"/>
                </a:solidFill>
              </a:rPr>
              <a:t> uh,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tantan</a:t>
            </a:r>
            <a:r>
              <a:rPr lang="en-US" sz="3600" b="1" i="1" dirty="0" smtClean="0">
                <a:solidFill>
                  <a:schemeClr val="tx1"/>
                </a:solidFill>
              </a:rPr>
              <a:t> a 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Ahun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ahun</a:t>
            </a:r>
            <a:r>
              <a:rPr lang="en-US" sz="3600" b="1" dirty="0" smtClean="0">
                <a:solidFill>
                  <a:schemeClr val="tx1"/>
                </a:solidFill>
              </a:rPr>
              <a:t> in Na </a:t>
            </a:r>
            <a:r>
              <a:rPr lang="en-US" sz="3600" b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Koi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kipan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pai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hiam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Zion </a:t>
            </a:r>
            <a:r>
              <a:rPr lang="en-US" sz="3600" b="1" dirty="0" err="1" smtClean="0">
                <a:solidFill>
                  <a:schemeClr val="tx1"/>
                </a:solidFill>
              </a:rPr>
              <a:t>apan</a:t>
            </a:r>
            <a:r>
              <a:rPr lang="en-US" sz="3600" b="1" dirty="0" smtClean="0">
                <a:solidFill>
                  <a:schemeClr val="tx1"/>
                </a:solidFill>
              </a:rPr>
              <a:t> in aw Na </a:t>
            </a:r>
            <a:r>
              <a:rPr lang="en-US" sz="3600" b="1" dirty="0" err="1" smtClean="0">
                <a:solidFill>
                  <a:schemeClr val="tx1"/>
                </a:solidFill>
              </a:rPr>
              <a:t>panpih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Hongtung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zaw</a:t>
            </a:r>
            <a:r>
              <a:rPr lang="en-US" sz="3600" b="1" dirty="0" smtClean="0">
                <a:solidFill>
                  <a:schemeClr val="tx1"/>
                </a:solidFill>
              </a:rPr>
              <a:t> hi.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simseng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lou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suut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hilou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Kei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innkuan</a:t>
            </a:r>
            <a:r>
              <a:rPr lang="en-US" sz="3600" b="1" i="1" dirty="0" smtClean="0">
                <a:solidFill>
                  <a:schemeClr val="tx1"/>
                </a:solidFill>
              </a:rPr>
              <a:t> bang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hiam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hih</a:t>
            </a:r>
            <a:r>
              <a:rPr lang="en-US" sz="3600" b="1" i="1" dirty="0" smtClean="0">
                <a:solidFill>
                  <a:schemeClr val="tx1"/>
                </a:solidFill>
              </a:rPr>
              <a:t> uh,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tantan</a:t>
            </a:r>
            <a:r>
              <a:rPr lang="en-US" sz="3600" b="1" i="1" dirty="0" smtClean="0">
                <a:solidFill>
                  <a:schemeClr val="tx1"/>
                </a:solidFill>
              </a:rPr>
              <a:t> a 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simthuphate</a:t>
            </a:r>
            <a:r>
              <a:rPr lang="en-US" sz="3600" b="1" dirty="0" smtClean="0">
                <a:solidFill>
                  <a:schemeClr val="tx1"/>
                </a:solidFill>
              </a:rPr>
              <a:t> Na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musak</a:t>
            </a:r>
            <a:r>
              <a:rPr lang="en-US" sz="36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Manpha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dirty="0" smtClean="0">
                <a:solidFill>
                  <a:schemeClr val="tx1"/>
                </a:solidFill>
              </a:rPr>
              <a:t> e, </a:t>
            </a:r>
            <a:r>
              <a:rPr lang="en-US" sz="3600" b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dirty="0" smtClean="0">
                <a:solidFill>
                  <a:schemeClr val="tx1"/>
                </a:solidFill>
              </a:rPr>
              <a:t> e;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Mimawl</a:t>
            </a:r>
            <a:r>
              <a:rPr lang="en-US" sz="3600" b="1" dirty="0" smtClean="0">
                <a:solidFill>
                  <a:schemeClr val="tx1"/>
                </a:solidFill>
              </a:rPr>
              <a:t> a ding in </a:t>
            </a:r>
            <a:r>
              <a:rPr lang="en-US" sz="3600" b="1" dirty="0" err="1" smtClean="0">
                <a:solidFill>
                  <a:schemeClr val="tx1"/>
                </a:solidFill>
              </a:rPr>
              <a:t>pilna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Hon </a:t>
            </a:r>
            <a:r>
              <a:rPr lang="en-US" sz="3600" b="1" dirty="0" err="1" smtClean="0">
                <a:solidFill>
                  <a:schemeClr val="tx1"/>
                </a:solidFill>
              </a:rPr>
              <a:t>tawisangtu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simseng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lou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suut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hilou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Kei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innkuan</a:t>
            </a:r>
            <a:r>
              <a:rPr lang="en-US" sz="3600" b="1" i="1" dirty="0" smtClean="0">
                <a:solidFill>
                  <a:schemeClr val="tx1"/>
                </a:solidFill>
              </a:rPr>
              <a:t> bang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hiam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hih</a:t>
            </a:r>
            <a:r>
              <a:rPr lang="en-US" sz="3600" b="1" i="1" dirty="0" smtClean="0">
                <a:solidFill>
                  <a:schemeClr val="tx1"/>
                </a:solidFill>
              </a:rPr>
              <a:t> uh,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tantan</a:t>
            </a:r>
            <a:r>
              <a:rPr lang="en-US" sz="3600" b="1" i="1" dirty="0" smtClean="0">
                <a:solidFill>
                  <a:schemeClr val="tx1"/>
                </a:solidFill>
              </a:rPr>
              <a:t> a 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khotuah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daan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dirty="0" smtClean="0">
                <a:solidFill>
                  <a:schemeClr val="tx1"/>
                </a:solidFill>
              </a:rPr>
              <a:t> e,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Loubang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khualna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kan</a:t>
            </a:r>
            <a:r>
              <a:rPr lang="en-US" sz="3600" b="1" dirty="0" smtClean="0">
                <a:solidFill>
                  <a:schemeClr val="tx1"/>
                </a:solidFill>
              </a:rPr>
              <a:t> in a sang </a:t>
            </a:r>
            <a:r>
              <a:rPr lang="en-US" sz="3600" b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Gamkeu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haksatna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hilou</a:t>
            </a:r>
            <a:r>
              <a:rPr lang="en-US" sz="3600" b="1" dirty="0" smtClean="0">
                <a:solidFill>
                  <a:schemeClr val="tx1"/>
                </a:solidFill>
              </a:rPr>
              <a:t> in,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No'n</a:t>
            </a:r>
            <a:r>
              <a:rPr lang="en-US" sz="3600" b="1" dirty="0" smtClean="0">
                <a:solidFill>
                  <a:schemeClr val="tx1"/>
                </a:solidFill>
              </a:rPr>
              <a:t> pi.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simseng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lou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suut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seng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hilou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Kei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innkuan</a:t>
            </a:r>
            <a:r>
              <a:rPr lang="en-US" sz="3600" b="1" i="1" dirty="0" smtClean="0">
                <a:solidFill>
                  <a:schemeClr val="tx1"/>
                </a:solidFill>
              </a:rPr>
              <a:t> bang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hiam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hih</a:t>
            </a:r>
            <a:r>
              <a:rPr lang="en-US" sz="3600" b="1" i="1" dirty="0" smtClean="0">
                <a:solidFill>
                  <a:schemeClr val="tx1"/>
                </a:solidFill>
              </a:rPr>
              <a:t> uh,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Hiai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tantan</a:t>
            </a:r>
            <a:r>
              <a:rPr lang="en-US" sz="3600" b="1" i="1" dirty="0" smtClean="0">
                <a:solidFill>
                  <a:schemeClr val="tx1"/>
                </a:solidFill>
              </a:rPr>
              <a:t> a Na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honpi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…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236</Words>
  <Application>Microsoft Office PowerPoint</Application>
  <PresentationFormat>On-screen Show (16:9)</PresentationFormat>
  <Paragraphs>34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NON VUALZAWLNA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5</cp:revision>
  <dcterms:created xsi:type="dcterms:W3CDTF">2006-08-16T00:00:00Z</dcterms:created>
  <dcterms:modified xsi:type="dcterms:W3CDTF">2017-06-23T17:04:57Z</dcterms:modified>
</cp:coreProperties>
</file>