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 smtClean="0"/>
              <a:t>SA IN JESU ITNA LAMDANG</a:t>
            </a:r>
            <a:endParaRPr lang="en-IN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Sa in </a:t>
            </a:r>
            <a:r>
              <a:rPr lang="en-US" sz="3600" b="1" dirty="0" err="1" smtClean="0">
                <a:solidFill>
                  <a:schemeClr val="tx1"/>
                </a:solidFill>
              </a:rPr>
              <a:t>Jesu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itna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lamdang</a:t>
            </a:r>
            <a:r>
              <a:rPr lang="en-US" sz="36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Sa'n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siamna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hehpihna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Tenna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inpi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vak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nuam</a:t>
            </a:r>
            <a:r>
              <a:rPr lang="en-US" sz="3600" b="1" dirty="0" smtClean="0">
                <a:solidFill>
                  <a:schemeClr val="tx1"/>
                </a:solidFill>
              </a:rPr>
              <a:t> ah, 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Eidi'n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mun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bawlsak</a:t>
            </a:r>
            <a:r>
              <a:rPr lang="en-US" sz="3600" b="1" dirty="0" smtClean="0">
                <a:solidFill>
                  <a:schemeClr val="tx1"/>
                </a:solidFill>
              </a:rPr>
              <a:t> ding.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Vangam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nuam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tunchiang</a:t>
            </a:r>
            <a:r>
              <a:rPr lang="en-US" sz="3600" b="1" i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Lailung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damna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i="1" dirty="0" smtClean="0">
                <a:solidFill>
                  <a:schemeClr val="tx1"/>
                </a:solidFill>
              </a:rPr>
              <a:t> hiding hi.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Jesu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muhchiang</a:t>
            </a:r>
            <a:r>
              <a:rPr lang="en-US" sz="3600" b="1" i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lasa'n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kikou</a:t>
            </a:r>
            <a:r>
              <a:rPr lang="en-US" sz="3600" b="1" i="1" dirty="0" smtClean="0">
                <a:solidFill>
                  <a:schemeClr val="tx1"/>
                </a:solidFill>
              </a:rPr>
              <a:t> ding.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Eite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khualzin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pailaitak</a:t>
            </a:r>
            <a:r>
              <a:rPr lang="en-US" sz="36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Khuanim</a:t>
            </a:r>
            <a:r>
              <a:rPr lang="en-US" sz="3600" b="1" dirty="0" smtClean="0">
                <a:solidFill>
                  <a:schemeClr val="tx1"/>
                </a:solidFill>
              </a:rPr>
              <a:t> in van </a:t>
            </a:r>
            <a:r>
              <a:rPr lang="en-US" sz="3600" b="1" dirty="0" err="1" smtClean="0">
                <a:solidFill>
                  <a:schemeClr val="tx1"/>
                </a:solidFill>
              </a:rPr>
              <a:t>akhuh</a:t>
            </a:r>
            <a:r>
              <a:rPr lang="en-US" sz="3600" b="1" dirty="0" smtClean="0">
                <a:solidFill>
                  <a:schemeClr val="tx1"/>
                </a:solidFill>
              </a:rPr>
              <a:t> ding;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Hizong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khualzin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beichiang</a:t>
            </a:r>
            <a:r>
              <a:rPr lang="en-US" sz="3600" b="1" dirty="0" smtClean="0">
                <a:solidFill>
                  <a:schemeClr val="tx1"/>
                </a:solidFill>
              </a:rPr>
              <a:t> in, 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Lunggim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tawlna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bei</a:t>
            </a:r>
            <a:r>
              <a:rPr lang="en-US" sz="3600" b="1" dirty="0" smtClean="0">
                <a:solidFill>
                  <a:schemeClr val="tx1"/>
                </a:solidFill>
              </a:rPr>
              <a:t> ding hi.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Vangam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nuam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tunchiang</a:t>
            </a:r>
            <a:r>
              <a:rPr lang="en-US" sz="3600" b="1" i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Lailung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damna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i="1" dirty="0" smtClean="0">
                <a:solidFill>
                  <a:schemeClr val="tx1"/>
                </a:solidFill>
              </a:rPr>
              <a:t> hiding hi.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Jesu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muhchiang</a:t>
            </a:r>
            <a:r>
              <a:rPr lang="en-US" sz="3600" b="1" i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lasa'n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kikou</a:t>
            </a:r>
            <a:r>
              <a:rPr lang="en-US" sz="3600" b="1" i="1" dirty="0" smtClean="0">
                <a:solidFill>
                  <a:schemeClr val="tx1"/>
                </a:solidFill>
              </a:rPr>
              <a:t> ding.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Ahi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eite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muanhuai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ve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</a:t>
            </a:r>
            <a:r>
              <a:rPr lang="en-US" sz="36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Niteng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semin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Thupia</a:t>
            </a:r>
            <a:r>
              <a:rPr lang="en-US" sz="3600" b="1" dirty="0" smtClean="0">
                <a:solidFill>
                  <a:schemeClr val="tx1"/>
                </a:solidFill>
              </a:rPr>
              <a:t> Amah </a:t>
            </a:r>
            <a:r>
              <a:rPr lang="en-US" sz="3600" b="1" dirty="0" err="1" smtClean="0">
                <a:solidFill>
                  <a:schemeClr val="tx1"/>
                </a:solidFill>
              </a:rPr>
              <a:t>tomkal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muhzong</a:t>
            </a:r>
            <a:r>
              <a:rPr lang="en-US" sz="36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Sepgim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toh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kithaman</a:t>
            </a:r>
            <a:r>
              <a:rPr lang="en-US" sz="3600" b="1" dirty="0" smtClean="0">
                <a:solidFill>
                  <a:schemeClr val="tx1"/>
                </a:solidFill>
              </a:rPr>
              <a:t> ding.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Vangam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nuam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tunchiang</a:t>
            </a:r>
            <a:r>
              <a:rPr lang="en-US" sz="3600" b="1" i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Lailung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damna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i="1" dirty="0" smtClean="0">
                <a:solidFill>
                  <a:schemeClr val="tx1"/>
                </a:solidFill>
              </a:rPr>
              <a:t> hiding hi.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Jesu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muhchiang</a:t>
            </a:r>
            <a:r>
              <a:rPr lang="en-US" sz="3600" b="1" i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lasa'n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kikou</a:t>
            </a:r>
            <a:r>
              <a:rPr lang="en-US" sz="3600" b="1" i="1" dirty="0" smtClean="0">
                <a:solidFill>
                  <a:schemeClr val="tx1"/>
                </a:solidFill>
              </a:rPr>
              <a:t> ding.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I </a:t>
            </a:r>
            <a:r>
              <a:rPr lang="en-US" sz="3600" b="1" dirty="0" err="1" smtClean="0">
                <a:solidFill>
                  <a:schemeClr val="tx1"/>
                </a:solidFill>
              </a:rPr>
              <a:t>mai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kipahman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delh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</a:t>
            </a:r>
            <a:r>
              <a:rPr lang="en-US" sz="36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Jesu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kilawmna</a:t>
            </a:r>
            <a:r>
              <a:rPr lang="en-US" sz="3600" b="1" dirty="0" smtClean="0">
                <a:solidFill>
                  <a:schemeClr val="tx1"/>
                </a:solidFill>
              </a:rPr>
              <a:t> mu ding;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Suangmanpha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pah</a:t>
            </a:r>
            <a:r>
              <a:rPr lang="en-US" sz="3600" b="1" dirty="0" smtClean="0">
                <a:solidFill>
                  <a:schemeClr val="tx1"/>
                </a:solidFill>
              </a:rPr>
              <a:t> ding, 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Khamkhuapi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leng</a:t>
            </a:r>
            <a:r>
              <a:rPr lang="en-US" sz="3600" b="1" dirty="0" smtClean="0">
                <a:solidFill>
                  <a:schemeClr val="tx1"/>
                </a:solidFill>
              </a:rPr>
              <a:t> ding.</a:t>
            </a:r>
            <a:endParaRPr lang="en-US" sz="3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Vangam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nuam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tunchiang</a:t>
            </a:r>
            <a:r>
              <a:rPr lang="en-US" sz="3600" b="1" i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Lailung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damna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thupi</a:t>
            </a:r>
            <a:r>
              <a:rPr lang="en-US" sz="3600" b="1" i="1" dirty="0" smtClean="0">
                <a:solidFill>
                  <a:schemeClr val="tx1"/>
                </a:solidFill>
              </a:rPr>
              <a:t> hiding hi.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Jesu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muhchiang</a:t>
            </a:r>
            <a:r>
              <a:rPr lang="en-US" sz="3600" b="1" i="1" dirty="0" smtClean="0">
                <a:solidFill>
                  <a:schemeClr val="tx1"/>
                </a:solidFill>
              </a:rPr>
              <a:t> in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lasa'n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kikou</a:t>
            </a:r>
            <a:r>
              <a:rPr lang="en-US" sz="3600" b="1" i="1" dirty="0" smtClean="0">
                <a:solidFill>
                  <a:schemeClr val="tx1"/>
                </a:solidFill>
              </a:rPr>
              <a:t> ding</a:t>
            </a:r>
            <a:r>
              <a:rPr lang="en-US" sz="3600" b="1" i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…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183</Words>
  <Application>Microsoft Office PowerPoint</Application>
  <PresentationFormat>On-screen Show (16:9)</PresentationFormat>
  <Paragraphs>34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SA IN JESU ITNA LAMDANG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5</cp:revision>
  <dcterms:created xsi:type="dcterms:W3CDTF">2006-08-16T00:00:00Z</dcterms:created>
  <dcterms:modified xsi:type="dcterms:W3CDTF">2017-06-23T17:25:33Z</dcterms:modified>
</cp:coreProperties>
</file>