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25" d="100"/>
          <a:sy n="125" d="100"/>
        </p:scale>
        <p:origin x="-1272" y="-44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/>
              <a:t>TOUPA HONG BIA ING</a:t>
            </a:r>
            <a:endParaRPr lang="en-IN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Hong </a:t>
            </a:r>
            <a:r>
              <a:rPr lang="en-US" sz="3600" b="1" dirty="0" err="1" smtClean="0">
                <a:solidFill>
                  <a:schemeClr val="tx1"/>
                </a:solidFill>
              </a:rPr>
              <a:t>zuan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ing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Belamnou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sisan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vang</a:t>
            </a:r>
            <a:r>
              <a:rPr lang="en-US" sz="36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Hongzuan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ing</a:t>
            </a:r>
            <a:r>
              <a:rPr lang="en-US" sz="3600" b="1" dirty="0" smtClean="0">
                <a:solidFill>
                  <a:schemeClr val="tx1"/>
                </a:solidFill>
              </a:rPr>
              <a:t> Nang </a:t>
            </a:r>
            <a:r>
              <a:rPr lang="en-US" sz="3600" b="1" dirty="0" err="1" smtClean="0">
                <a:solidFill>
                  <a:schemeClr val="tx1"/>
                </a:solidFill>
              </a:rPr>
              <a:t>kia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hong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bia</a:t>
            </a:r>
            <a:r>
              <a:rPr lang="en-US" sz="3600" b="1" dirty="0" smtClean="0">
                <a:solidFill>
                  <a:schemeClr val="tx1"/>
                </a:solidFill>
              </a:rPr>
              <a:t> ding in,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Hongzuan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ing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vangletna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pia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di'n</a:t>
            </a:r>
            <a:endParaRPr lang="en-IN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/>
          </a:bodyPr>
          <a:lstStyle/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Toupa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bia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ing</a:t>
            </a:r>
            <a:r>
              <a:rPr lang="en-US" sz="36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Nang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bia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ing</a:t>
            </a:r>
            <a:r>
              <a:rPr lang="en-US" sz="36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Toupa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bia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ing</a:t>
            </a:r>
            <a:r>
              <a:rPr lang="en-US" sz="36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Nang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bia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ing</a:t>
            </a:r>
            <a:r>
              <a:rPr lang="en-US" sz="36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Na min </a:t>
            </a:r>
            <a:r>
              <a:rPr lang="en-US" sz="3600" b="1" i="1" dirty="0" err="1" smtClean="0">
                <a:solidFill>
                  <a:schemeClr val="tx1"/>
                </a:solidFill>
              </a:rPr>
              <a:t>siangthou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siangthou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smtClean="0">
                <a:solidFill>
                  <a:schemeClr val="tx1"/>
                </a:solidFill>
              </a:rPr>
              <a:t>hi</a:t>
            </a:r>
          </a:p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…</a:t>
            </a:r>
            <a:endParaRPr lang="en-IN" sz="36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51</Words>
  <Application>Microsoft Office PowerPoint</Application>
  <PresentationFormat>On-screen Show (16:9)</PresentationFormat>
  <Paragraphs>10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TOUPA HONG BIA ING</vt:lpstr>
      <vt:lpstr>Slide 2</vt:lpstr>
      <vt:lpstr>Slide 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Siam Naulak</dc:creator>
  <cp:lastModifiedBy>Siam Naulak</cp:lastModifiedBy>
  <cp:revision>5</cp:revision>
  <dcterms:created xsi:type="dcterms:W3CDTF">2006-08-16T00:00:00Z</dcterms:created>
  <dcterms:modified xsi:type="dcterms:W3CDTF">2017-06-23T17:22:09Z</dcterms:modified>
</cp:coreProperties>
</file>