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74"/>
            <a:ext cx="9144000" cy="685877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b="1" dirty="0" smtClean="0"/>
              <a:t>VAN A PA AW </a:t>
            </a:r>
            <a:endParaRPr lang="en-IN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Van a Pa aw </a:t>
            </a:r>
            <a:r>
              <a:rPr lang="en-IN" sz="4800" b="1" dirty="0" err="1" smtClean="0">
                <a:solidFill>
                  <a:schemeClr val="tx1"/>
                </a:solidFill>
              </a:rPr>
              <a:t>nang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kong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pahtawi</a:t>
            </a:r>
            <a:r>
              <a:rPr lang="en-IN" sz="4800" b="1" dirty="0" smtClean="0">
                <a:solidFill>
                  <a:schemeClr val="tx1"/>
                </a:solidFill>
              </a:rPr>
              <a:t> uh hi,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Van a Pa aw </a:t>
            </a:r>
            <a:r>
              <a:rPr lang="en-IN" sz="4800" b="1" dirty="0" err="1" smtClean="0">
                <a:solidFill>
                  <a:schemeClr val="tx1"/>
                </a:solidFill>
              </a:rPr>
              <a:t>nang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kong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pahtawi</a:t>
            </a:r>
            <a:r>
              <a:rPr lang="en-IN" sz="4800" b="1" dirty="0" smtClean="0">
                <a:solidFill>
                  <a:schemeClr val="tx1"/>
                </a:solidFill>
              </a:rPr>
              <a:t> uh hi,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Hong it </a:t>
            </a:r>
            <a:r>
              <a:rPr lang="en-IN" sz="4800" b="1" dirty="0" err="1" smtClean="0">
                <a:solidFill>
                  <a:schemeClr val="tx1"/>
                </a:solidFill>
              </a:rPr>
              <a:t>ung</a:t>
            </a:r>
            <a:r>
              <a:rPr lang="en-IN" sz="4800" b="1" dirty="0" smtClean="0">
                <a:solidFill>
                  <a:schemeClr val="tx1"/>
                </a:solidFill>
              </a:rPr>
              <a:t>, </a:t>
            </a:r>
            <a:r>
              <a:rPr lang="en-IN" sz="4800" b="1" dirty="0" err="1" smtClean="0">
                <a:solidFill>
                  <a:schemeClr val="tx1"/>
                </a:solidFill>
              </a:rPr>
              <a:t>hong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bia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ung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Na </a:t>
            </a:r>
            <a:r>
              <a:rPr lang="en-IN" sz="4800" b="1" dirty="0" err="1" smtClean="0">
                <a:solidFill>
                  <a:schemeClr val="tx1"/>
                </a:solidFill>
              </a:rPr>
              <a:t>mai</a:t>
            </a:r>
            <a:r>
              <a:rPr lang="en-IN" sz="4800" b="1" dirty="0" smtClean="0">
                <a:solidFill>
                  <a:schemeClr val="tx1"/>
                </a:solidFill>
              </a:rPr>
              <a:t> ah </a:t>
            </a:r>
            <a:r>
              <a:rPr lang="en-IN" sz="4800" b="1" dirty="0" err="1" smtClean="0">
                <a:solidFill>
                  <a:schemeClr val="tx1"/>
                </a:solidFill>
              </a:rPr>
              <a:t>hong</a:t>
            </a:r>
            <a:r>
              <a:rPr lang="en-IN" sz="4800" b="1" dirty="0" smtClean="0">
                <a:solidFill>
                  <a:schemeClr val="tx1"/>
                </a:solidFill>
              </a:rPr>
              <a:t> kun </a:t>
            </a:r>
            <a:r>
              <a:rPr lang="en-IN" sz="4800" b="1" dirty="0" err="1" smtClean="0">
                <a:solidFill>
                  <a:schemeClr val="tx1"/>
                </a:solidFill>
              </a:rPr>
              <a:t>ung</a:t>
            </a:r>
            <a:r>
              <a:rPr lang="en-IN" sz="48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Van a Pa aw </a:t>
            </a:r>
            <a:r>
              <a:rPr lang="en-IN" sz="4800" b="1" dirty="0" err="1" smtClean="0">
                <a:solidFill>
                  <a:schemeClr val="tx1"/>
                </a:solidFill>
              </a:rPr>
              <a:t>nang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kong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pahtawi</a:t>
            </a:r>
            <a:r>
              <a:rPr lang="en-IN" sz="4800" b="1" dirty="0" smtClean="0">
                <a:solidFill>
                  <a:schemeClr val="tx1"/>
                </a:solidFill>
              </a:rPr>
              <a:t> uh hi.</a:t>
            </a:r>
            <a:endParaRPr lang="en-IN" sz="4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Pasian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ta</a:t>
            </a:r>
            <a:r>
              <a:rPr lang="en-IN" sz="4800" b="1" dirty="0" smtClean="0">
                <a:solidFill>
                  <a:schemeClr val="tx1"/>
                </a:solidFill>
              </a:rPr>
              <a:t> aw </a:t>
            </a:r>
            <a:r>
              <a:rPr lang="en-IN" sz="4800" b="1" dirty="0" err="1" smtClean="0">
                <a:solidFill>
                  <a:schemeClr val="tx1"/>
                </a:solidFill>
              </a:rPr>
              <a:t>na</a:t>
            </a:r>
            <a:r>
              <a:rPr lang="en-IN" sz="4800" b="1" dirty="0" smtClean="0">
                <a:solidFill>
                  <a:schemeClr val="tx1"/>
                </a:solidFill>
              </a:rPr>
              <a:t> min </a:t>
            </a:r>
            <a:r>
              <a:rPr lang="en-IN" sz="4800" b="1" dirty="0" err="1" smtClean="0">
                <a:solidFill>
                  <a:schemeClr val="tx1"/>
                </a:solidFill>
              </a:rPr>
              <a:t>hong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liansak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ung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Pasian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ta</a:t>
            </a:r>
            <a:r>
              <a:rPr lang="en-IN" sz="4800" b="1" dirty="0" smtClean="0">
                <a:solidFill>
                  <a:schemeClr val="tx1"/>
                </a:solidFill>
              </a:rPr>
              <a:t> aw </a:t>
            </a:r>
            <a:r>
              <a:rPr lang="en-IN" sz="4800" b="1" dirty="0" err="1" smtClean="0">
                <a:solidFill>
                  <a:schemeClr val="tx1"/>
                </a:solidFill>
              </a:rPr>
              <a:t>na</a:t>
            </a:r>
            <a:r>
              <a:rPr lang="en-IN" sz="4800" b="1" dirty="0" smtClean="0">
                <a:solidFill>
                  <a:schemeClr val="tx1"/>
                </a:solidFill>
              </a:rPr>
              <a:t> min </a:t>
            </a:r>
            <a:r>
              <a:rPr lang="en-IN" sz="4800" b="1" dirty="0" err="1" smtClean="0">
                <a:solidFill>
                  <a:schemeClr val="tx1"/>
                </a:solidFill>
              </a:rPr>
              <a:t>hong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liansak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ung</a:t>
            </a:r>
            <a:r>
              <a:rPr lang="en-IN" sz="4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Mawhna</a:t>
            </a:r>
            <a:r>
              <a:rPr lang="en-IN" sz="4800" b="1" dirty="0" smtClean="0">
                <a:solidFill>
                  <a:schemeClr val="tx1"/>
                </a:solidFill>
              </a:rPr>
              <a:t> pan nong </a:t>
            </a:r>
            <a:r>
              <a:rPr lang="en-IN" sz="4800" b="1" dirty="0" err="1" smtClean="0">
                <a:solidFill>
                  <a:schemeClr val="tx1"/>
                </a:solidFill>
              </a:rPr>
              <a:t>sawp</a:t>
            </a:r>
            <a:r>
              <a:rPr lang="en-IN" sz="4800" b="1" dirty="0" smtClean="0">
                <a:solidFill>
                  <a:schemeClr val="tx1"/>
                </a:solidFill>
              </a:rPr>
              <a:t> a,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Kha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Siangthou</a:t>
            </a:r>
            <a:r>
              <a:rPr lang="en-IN" sz="4800" b="1" dirty="0" smtClean="0">
                <a:solidFill>
                  <a:schemeClr val="tx1"/>
                </a:solidFill>
              </a:rPr>
              <a:t> nong guan </a:t>
            </a:r>
            <a:r>
              <a:rPr lang="en-IN" sz="4800" b="1" dirty="0" err="1" smtClean="0">
                <a:solidFill>
                  <a:schemeClr val="tx1"/>
                </a:solidFill>
              </a:rPr>
              <a:t>zou</a:t>
            </a:r>
            <a:r>
              <a:rPr lang="en-IN" sz="48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Pasian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ta</a:t>
            </a:r>
            <a:r>
              <a:rPr lang="en-IN" sz="4800" b="1" dirty="0" smtClean="0">
                <a:solidFill>
                  <a:schemeClr val="tx1"/>
                </a:solidFill>
              </a:rPr>
              <a:t> aw, </a:t>
            </a:r>
            <a:r>
              <a:rPr lang="en-IN" sz="4800" b="1" dirty="0" err="1" smtClean="0">
                <a:solidFill>
                  <a:schemeClr val="tx1"/>
                </a:solidFill>
              </a:rPr>
              <a:t>na</a:t>
            </a:r>
            <a:r>
              <a:rPr lang="en-IN" sz="4800" b="1" dirty="0" smtClean="0">
                <a:solidFill>
                  <a:schemeClr val="tx1"/>
                </a:solidFill>
              </a:rPr>
              <a:t> min </a:t>
            </a:r>
            <a:r>
              <a:rPr lang="en-IN" sz="4800" b="1" dirty="0" err="1" smtClean="0">
                <a:solidFill>
                  <a:schemeClr val="tx1"/>
                </a:solidFill>
              </a:rPr>
              <a:t>hong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liansak</a:t>
            </a:r>
            <a:r>
              <a:rPr lang="en-IN" sz="4800" b="1" dirty="0" smtClean="0">
                <a:solidFill>
                  <a:schemeClr val="tx1"/>
                </a:solidFill>
              </a:rPr>
              <a:t> ung.</a:t>
            </a:r>
            <a:endParaRPr lang="en-IN" sz="4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A-Clients\EBCC\25th\Program Sldies\Lunte Slides\21 June\Laa\01 Slid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7"/>
            <a:ext cx="9144000" cy="6858774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01000" cy="533400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Kha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Siangthou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lamdang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hehnempa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na</a:t>
            </a:r>
            <a:r>
              <a:rPr lang="en-IN" sz="4800" b="1" dirty="0" smtClean="0">
                <a:solidFill>
                  <a:schemeClr val="tx1"/>
                </a:solidFill>
              </a:rPr>
              <a:t> hi,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Kha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Siangthou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lamdang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hehnempa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na</a:t>
            </a:r>
            <a:r>
              <a:rPr lang="en-IN" sz="4800" b="1" dirty="0" smtClean="0">
                <a:solidFill>
                  <a:schemeClr val="tx1"/>
                </a:solidFill>
              </a:rPr>
              <a:t> hi,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Ka </a:t>
            </a:r>
            <a:r>
              <a:rPr lang="en-IN" sz="4800" b="1" dirty="0" err="1" smtClean="0">
                <a:solidFill>
                  <a:schemeClr val="tx1"/>
                </a:solidFill>
              </a:rPr>
              <a:t>lampi</a:t>
            </a:r>
            <a:r>
              <a:rPr lang="en-IN" sz="4800" b="1" dirty="0" smtClean="0">
                <a:solidFill>
                  <a:schemeClr val="tx1"/>
                </a:solidFill>
              </a:rPr>
              <a:t> nong </a:t>
            </a:r>
            <a:r>
              <a:rPr lang="en-IN" sz="4800" b="1" dirty="0" err="1" smtClean="0">
                <a:solidFill>
                  <a:schemeClr val="tx1"/>
                </a:solidFill>
              </a:rPr>
              <a:t>hilh</a:t>
            </a:r>
            <a:r>
              <a:rPr lang="en-IN" sz="4800" b="1" dirty="0" smtClean="0">
                <a:solidFill>
                  <a:schemeClr val="tx1"/>
                </a:solidFill>
              </a:rPr>
              <a:t> a,</a:t>
            </a:r>
          </a:p>
          <a:p>
            <a:pPr algn="l"/>
            <a:r>
              <a:rPr lang="en-IN" sz="4800" b="1" dirty="0" smtClean="0">
                <a:solidFill>
                  <a:schemeClr val="tx1"/>
                </a:solidFill>
              </a:rPr>
              <a:t>Ka sung ah nong </a:t>
            </a:r>
            <a:r>
              <a:rPr lang="en-IN" sz="4800" b="1" dirty="0" err="1" smtClean="0">
                <a:solidFill>
                  <a:schemeClr val="tx1"/>
                </a:solidFill>
              </a:rPr>
              <a:t>teeng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zou</a:t>
            </a:r>
            <a:r>
              <a:rPr lang="en-IN" sz="48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IN" sz="4800" b="1" dirty="0" err="1" smtClean="0">
                <a:solidFill>
                  <a:schemeClr val="tx1"/>
                </a:solidFill>
              </a:rPr>
              <a:t>Kha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Siangthou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lamdang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hehnempa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err="1" smtClean="0">
                <a:solidFill>
                  <a:schemeClr val="tx1"/>
                </a:solidFill>
              </a:rPr>
              <a:t>na</a:t>
            </a:r>
            <a:r>
              <a:rPr lang="en-IN" sz="4800" b="1" dirty="0" smtClean="0">
                <a:solidFill>
                  <a:schemeClr val="tx1"/>
                </a:solidFill>
              </a:rPr>
              <a:t> </a:t>
            </a:r>
            <a:r>
              <a:rPr lang="en-IN" sz="4800" b="1" dirty="0" smtClean="0">
                <a:solidFill>
                  <a:schemeClr val="tx1"/>
                </a:solidFill>
              </a:rPr>
              <a:t>hi….</a:t>
            </a:r>
            <a:endParaRPr lang="en-IN" sz="4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123</Words>
  <Application>Microsoft Office PowerPoint</Application>
  <PresentationFormat>On-screen Show (4:3)</PresentationFormat>
  <Paragraphs>16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VAN A PA AW </vt:lpstr>
      <vt:lpstr>Slide 2</vt:lpstr>
      <vt:lpstr>Slide 3</vt:lpstr>
      <vt:lpstr>Slide 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Title</dc:title>
  <dc:creator>Siam Naulak</dc:creator>
  <cp:lastModifiedBy>Siam Naulak</cp:lastModifiedBy>
  <cp:revision>4</cp:revision>
  <dcterms:created xsi:type="dcterms:W3CDTF">2006-08-16T00:00:00Z</dcterms:created>
  <dcterms:modified xsi:type="dcterms:W3CDTF">2017-06-20T09:51:13Z</dcterms:modified>
</cp:coreProperties>
</file>