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74"/>
            <a:ext cx="9144000" cy="685877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908175"/>
          </a:xfrm>
        </p:spPr>
        <p:txBody>
          <a:bodyPr>
            <a:noAutofit/>
          </a:bodyPr>
          <a:lstStyle/>
          <a:p>
            <a:r>
              <a:rPr lang="en-IN" sz="7200" b="1" dirty="0" smtClean="0"/>
              <a:t>VUALZAWLNA KA TAN VANG IN</a:t>
            </a:r>
            <a:endParaRPr lang="en-IN" sz="7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Nunlui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liamsa</a:t>
            </a:r>
            <a:r>
              <a:rPr lang="en-IN" sz="4800" b="1" dirty="0" smtClean="0">
                <a:solidFill>
                  <a:schemeClr val="tx1"/>
                </a:solidFill>
              </a:rPr>
              <a:t> ka gel </a:t>
            </a:r>
            <a:r>
              <a:rPr lang="en-IN" sz="4800" b="1" dirty="0" err="1" smtClean="0">
                <a:solidFill>
                  <a:schemeClr val="tx1"/>
                </a:solidFill>
              </a:rPr>
              <a:t>jel</a:t>
            </a:r>
            <a:r>
              <a:rPr lang="en-IN" sz="4800" b="1" dirty="0" smtClean="0">
                <a:solidFill>
                  <a:schemeClr val="tx1"/>
                </a:solidFill>
              </a:rPr>
              <a:t> a,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</a:t>
            </a:r>
            <a:r>
              <a:rPr lang="en-IN" sz="4800" b="1" dirty="0" err="1" smtClean="0">
                <a:solidFill>
                  <a:schemeClr val="tx1"/>
                </a:solidFill>
              </a:rPr>
              <a:t>phawk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kik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zel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tualniam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hinkhua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</a:t>
            </a:r>
            <a:r>
              <a:rPr lang="en-IN" sz="4800" b="1" dirty="0" err="1" smtClean="0">
                <a:solidFill>
                  <a:schemeClr val="tx1"/>
                </a:solidFill>
              </a:rPr>
              <a:t>phu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lel</a:t>
            </a:r>
            <a:r>
              <a:rPr lang="en-IN" sz="4800" b="1" dirty="0" smtClean="0">
                <a:solidFill>
                  <a:schemeClr val="tx1"/>
                </a:solidFill>
              </a:rPr>
              <a:t> in </a:t>
            </a:r>
            <a:r>
              <a:rPr lang="en-IN" sz="4800" b="1" dirty="0" err="1" smtClean="0">
                <a:solidFill>
                  <a:schemeClr val="tx1"/>
                </a:solidFill>
              </a:rPr>
              <a:t>hon</a:t>
            </a:r>
            <a:r>
              <a:rPr lang="en-IN" sz="4800" b="1" dirty="0" smtClean="0">
                <a:solidFill>
                  <a:schemeClr val="tx1"/>
                </a:solidFill>
              </a:rPr>
              <a:t> pi </a:t>
            </a:r>
            <a:r>
              <a:rPr lang="en-IN" sz="4800" b="1" dirty="0" err="1" smtClean="0">
                <a:solidFill>
                  <a:schemeClr val="tx1"/>
                </a:solidFill>
              </a:rPr>
              <a:t>lechin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tang </a:t>
            </a:r>
            <a:r>
              <a:rPr lang="en-IN" sz="4800" b="1" dirty="0" err="1" smtClean="0">
                <a:solidFill>
                  <a:schemeClr val="tx1"/>
                </a:solidFill>
              </a:rPr>
              <a:t>zou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diam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tu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dinmun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lnSpcReduction="10000"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Kipahna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genseng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louh</a:t>
            </a:r>
            <a:r>
              <a:rPr lang="en-IN" sz="4800" b="1" i="1" dirty="0" smtClean="0">
                <a:solidFill>
                  <a:schemeClr val="tx1"/>
                </a:solidFill>
              </a:rPr>
              <a:t>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nei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vualjawlna</a:t>
            </a:r>
            <a:r>
              <a:rPr lang="en-IN" sz="4800" b="1" i="1" dirty="0" smtClean="0">
                <a:solidFill>
                  <a:schemeClr val="tx1"/>
                </a:solidFill>
              </a:rPr>
              <a:t> ka tan vang in aw;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omlai</a:t>
            </a:r>
            <a:r>
              <a:rPr lang="en-IN" sz="4800" b="1" i="1" dirty="0" smtClean="0">
                <a:solidFill>
                  <a:schemeClr val="tx1"/>
                </a:solidFill>
              </a:rPr>
              <a:t> ding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kipahna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tanlai</a:t>
            </a:r>
            <a:r>
              <a:rPr lang="en-IN" sz="4800" b="1" i="1" dirty="0" smtClean="0">
                <a:solidFill>
                  <a:schemeClr val="tx1"/>
                </a:solidFill>
              </a:rPr>
              <a:t> ding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vualzawlna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omte</a:t>
            </a:r>
            <a:r>
              <a:rPr lang="en-IN" sz="4800" b="1" i="1" dirty="0" smtClean="0">
                <a:solidFill>
                  <a:schemeClr val="tx1"/>
                </a:solidFill>
              </a:rPr>
              <a:t> ah.</a:t>
            </a:r>
            <a:endParaRPr lang="en-IN" sz="48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Van </a:t>
            </a:r>
            <a:r>
              <a:rPr lang="en-IN" sz="4800" b="1" dirty="0" err="1" smtClean="0">
                <a:solidFill>
                  <a:schemeClr val="tx1"/>
                </a:solidFill>
              </a:rPr>
              <a:t>daitui</a:t>
            </a:r>
            <a:r>
              <a:rPr lang="en-IN" sz="4800" b="1" dirty="0" smtClean="0">
                <a:solidFill>
                  <a:schemeClr val="tx1"/>
                </a:solidFill>
              </a:rPr>
              <a:t> in Na </a:t>
            </a:r>
            <a:r>
              <a:rPr lang="en-IN" sz="4800" b="1" dirty="0" err="1" smtClean="0">
                <a:solidFill>
                  <a:schemeClr val="tx1"/>
                </a:solidFill>
              </a:rPr>
              <a:t>hon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luan</a:t>
            </a:r>
            <a:r>
              <a:rPr lang="en-IN" sz="4800" b="1" dirty="0" smtClean="0">
                <a:solidFill>
                  <a:schemeClr val="tx1"/>
                </a:solidFill>
              </a:rPr>
              <a:t> a,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ah lei </a:t>
            </a:r>
            <a:r>
              <a:rPr lang="en-IN" sz="4800" b="1" dirty="0" err="1" smtClean="0">
                <a:solidFill>
                  <a:schemeClr val="tx1"/>
                </a:solidFill>
              </a:rPr>
              <a:t>vualzawlna</a:t>
            </a:r>
            <a:r>
              <a:rPr lang="en-IN" sz="4800" b="1" dirty="0" smtClean="0">
                <a:solidFill>
                  <a:schemeClr val="tx1"/>
                </a:solidFill>
              </a:rPr>
              <a:t> non pia;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</a:t>
            </a:r>
            <a:r>
              <a:rPr lang="en-IN" sz="4800" b="1" dirty="0" err="1" smtClean="0">
                <a:solidFill>
                  <a:schemeClr val="tx1"/>
                </a:solidFill>
              </a:rPr>
              <a:t>neih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haichi</a:t>
            </a:r>
            <a:r>
              <a:rPr lang="en-IN" sz="4800" b="1" dirty="0" smtClean="0">
                <a:solidFill>
                  <a:schemeClr val="tx1"/>
                </a:solidFill>
              </a:rPr>
              <a:t> tang </a:t>
            </a:r>
            <a:r>
              <a:rPr lang="en-IN" sz="4800" b="1" dirty="0" err="1" smtClean="0">
                <a:solidFill>
                  <a:schemeClr val="tx1"/>
                </a:solidFill>
              </a:rPr>
              <a:t>khat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lel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zong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A </a:t>
            </a:r>
            <a:r>
              <a:rPr lang="en-IN" sz="4800" b="1" dirty="0" err="1" smtClean="0">
                <a:solidFill>
                  <a:schemeClr val="tx1"/>
                </a:solidFill>
              </a:rPr>
              <a:t>leh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za</a:t>
            </a:r>
            <a:r>
              <a:rPr lang="en-IN" sz="4800" b="1" dirty="0" smtClean="0">
                <a:solidFill>
                  <a:schemeClr val="tx1"/>
                </a:solidFill>
              </a:rPr>
              <a:t> in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pungsakta</a:t>
            </a:r>
            <a:r>
              <a:rPr lang="en-IN" sz="4800" b="1" dirty="0" smtClean="0">
                <a:solidFill>
                  <a:schemeClr val="tx1"/>
                </a:solidFill>
              </a:rPr>
              <a:t>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lnSpcReduction="10000"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Kipahna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genseng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louh</a:t>
            </a:r>
            <a:r>
              <a:rPr lang="en-IN" sz="4800" b="1" i="1" dirty="0" smtClean="0">
                <a:solidFill>
                  <a:schemeClr val="tx1"/>
                </a:solidFill>
              </a:rPr>
              <a:t>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nei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vualjawlna</a:t>
            </a:r>
            <a:r>
              <a:rPr lang="en-IN" sz="4800" b="1" i="1" dirty="0" smtClean="0">
                <a:solidFill>
                  <a:schemeClr val="tx1"/>
                </a:solidFill>
              </a:rPr>
              <a:t> ka tan vang in aw;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omlai</a:t>
            </a:r>
            <a:r>
              <a:rPr lang="en-IN" sz="4800" b="1" i="1" dirty="0" smtClean="0">
                <a:solidFill>
                  <a:schemeClr val="tx1"/>
                </a:solidFill>
              </a:rPr>
              <a:t> ding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kipahna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tanlai</a:t>
            </a:r>
            <a:r>
              <a:rPr lang="en-IN" sz="4800" b="1" i="1" dirty="0" smtClean="0">
                <a:solidFill>
                  <a:schemeClr val="tx1"/>
                </a:solidFill>
              </a:rPr>
              <a:t> ding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vualzawlna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omte</a:t>
            </a:r>
            <a:r>
              <a:rPr lang="en-IN" sz="4800" b="1" i="1" dirty="0" smtClean="0">
                <a:solidFill>
                  <a:schemeClr val="tx1"/>
                </a:solidFill>
              </a:rPr>
              <a:t> ah.</a:t>
            </a:r>
            <a:endParaRPr lang="en-IN" sz="48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honpi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dan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ngei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</a:t>
            </a:r>
            <a:r>
              <a:rPr lang="en-IN" sz="4800" b="1" dirty="0" err="1" smtClean="0">
                <a:solidFill>
                  <a:schemeClr val="tx1"/>
                </a:solidFill>
              </a:rPr>
              <a:t>hihna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bangmah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hilou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zong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Mi a </a:t>
            </a:r>
            <a:r>
              <a:rPr lang="en-IN" sz="4800" b="1" dirty="0" err="1" smtClean="0">
                <a:solidFill>
                  <a:schemeClr val="tx1"/>
                </a:solidFill>
              </a:rPr>
              <a:t>simtaak</a:t>
            </a:r>
            <a:r>
              <a:rPr lang="en-IN" sz="4800" b="1" dirty="0" smtClean="0">
                <a:solidFill>
                  <a:schemeClr val="tx1"/>
                </a:solidFill>
              </a:rPr>
              <a:t> hi </a:t>
            </a:r>
            <a:r>
              <a:rPr lang="en-IN" sz="4800" b="1" dirty="0" err="1" smtClean="0">
                <a:solidFill>
                  <a:schemeClr val="tx1"/>
                </a:solidFill>
              </a:rPr>
              <a:t>lou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mah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leng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honpi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lut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mihing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lai</a:t>
            </a:r>
            <a:r>
              <a:rPr lang="en-IN" sz="4800" b="1" dirty="0" smtClean="0">
                <a:solidFill>
                  <a:schemeClr val="tx1"/>
                </a:solidFill>
              </a:rPr>
              <a:t> ah.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lnSpcReduction="10000"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Kipahna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genseng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louh</a:t>
            </a:r>
            <a:r>
              <a:rPr lang="en-IN" sz="4800" b="1" i="1" dirty="0" smtClean="0">
                <a:solidFill>
                  <a:schemeClr val="tx1"/>
                </a:solidFill>
              </a:rPr>
              <a:t>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nei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vualjawlna</a:t>
            </a:r>
            <a:r>
              <a:rPr lang="en-IN" sz="4800" b="1" i="1" dirty="0" smtClean="0">
                <a:solidFill>
                  <a:schemeClr val="tx1"/>
                </a:solidFill>
              </a:rPr>
              <a:t> ka tan vang in aw;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omlai</a:t>
            </a:r>
            <a:r>
              <a:rPr lang="en-IN" sz="4800" b="1" i="1" dirty="0" smtClean="0">
                <a:solidFill>
                  <a:schemeClr val="tx1"/>
                </a:solidFill>
              </a:rPr>
              <a:t> ding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kipahna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tanlai</a:t>
            </a:r>
            <a:r>
              <a:rPr lang="en-IN" sz="4800" b="1" i="1" dirty="0" smtClean="0">
                <a:solidFill>
                  <a:schemeClr val="tx1"/>
                </a:solidFill>
              </a:rPr>
              <a:t> ding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vualzawlna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omte</a:t>
            </a:r>
            <a:r>
              <a:rPr lang="en-IN" sz="4800" b="1" i="1" dirty="0" smtClean="0">
                <a:solidFill>
                  <a:schemeClr val="tx1"/>
                </a:solidFill>
              </a:rPr>
              <a:t> ah.</a:t>
            </a:r>
            <a:endParaRPr lang="en-IN" sz="48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Leivui</a:t>
            </a:r>
            <a:r>
              <a:rPr lang="en-IN" sz="4800" b="1" dirty="0" smtClean="0">
                <a:solidFill>
                  <a:schemeClr val="tx1"/>
                </a:solidFill>
              </a:rPr>
              <a:t> pan in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honpi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khia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pal </a:t>
            </a:r>
            <a:r>
              <a:rPr lang="en-IN" sz="4800" b="1" dirty="0" err="1" smtClean="0">
                <a:solidFill>
                  <a:schemeClr val="tx1"/>
                </a:solidFill>
              </a:rPr>
              <a:t>zou</a:t>
            </a:r>
            <a:r>
              <a:rPr lang="en-IN" sz="4800" b="1" dirty="0" smtClean="0">
                <a:solidFill>
                  <a:schemeClr val="tx1"/>
                </a:solidFill>
              </a:rPr>
              <a:t> in a </a:t>
            </a:r>
            <a:r>
              <a:rPr lang="en-IN" sz="4800" b="1" dirty="0" err="1" smtClean="0">
                <a:solidFill>
                  <a:schemeClr val="tx1"/>
                </a:solidFill>
              </a:rPr>
              <a:t>sangzaw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sem</a:t>
            </a:r>
            <a:r>
              <a:rPr lang="en-IN" sz="4800" b="1" dirty="0" smtClean="0">
                <a:solidFill>
                  <a:schemeClr val="tx1"/>
                </a:solidFill>
              </a:rPr>
              <a:t> ah;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Sim </a:t>
            </a:r>
            <a:r>
              <a:rPr lang="en-IN" sz="4800" b="1" dirty="0" err="1" smtClean="0">
                <a:solidFill>
                  <a:schemeClr val="tx1"/>
                </a:solidFill>
              </a:rPr>
              <a:t>zohlouh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vualzawlna</a:t>
            </a:r>
            <a:r>
              <a:rPr lang="en-IN" sz="4800" b="1" dirty="0" smtClean="0">
                <a:solidFill>
                  <a:schemeClr val="tx1"/>
                </a:solidFill>
              </a:rPr>
              <a:t> mu </a:t>
            </a:r>
            <a:r>
              <a:rPr lang="en-IN" sz="4800" b="1" dirty="0" err="1" smtClean="0">
                <a:solidFill>
                  <a:schemeClr val="tx1"/>
                </a:solidFill>
              </a:rPr>
              <a:t>dia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hon</a:t>
            </a:r>
            <a:r>
              <a:rPr lang="en-IN" sz="4800" b="1" dirty="0" smtClean="0">
                <a:solidFill>
                  <a:schemeClr val="tx1"/>
                </a:solidFill>
              </a:rPr>
              <a:t> pi </a:t>
            </a:r>
            <a:r>
              <a:rPr lang="en-IN" sz="4800" b="1" dirty="0" err="1" smtClean="0">
                <a:solidFill>
                  <a:schemeClr val="tx1"/>
                </a:solidFill>
              </a:rPr>
              <a:t>zaw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dirty="0" smtClean="0">
                <a:solidFill>
                  <a:schemeClr val="tx1"/>
                </a:solidFill>
              </a:rPr>
              <a:t>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lnSpcReduction="10000"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Kipahna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genseng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louh</a:t>
            </a:r>
            <a:r>
              <a:rPr lang="en-IN" sz="4800" b="1" i="1" dirty="0" smtClean="0">
                <a:solidFill>
                  <a:schemeClr val="tx1"/>
                </a:solidFill>
              </a:rPr>
              <a:t>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nei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vualjawlna</a:t>
            </a:r>
            <a:r>
              <a:rPr lang="en-IN" sz="4800" b="1" i="1" dirty="0" smtClean="0">
                <a:solidFill>
                  <a:schemeClr val="tx1"/>
                </a:solidFill>
              </a:rPr>
              <a:t> ka tan vang in aw;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omlai</a:t>
            </a:r>
            <a:r>
              <a:rPr lang="en-IN" sz="4800" b="1" i="1" dirty="0" smtClean="0">
                <a:solidFill>
                  <a:schemeClr val="tx1"/>
                </a:solidFill>
              </a:rPr>
              <a:t> ding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kipahna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tanlai</a:t>
            </a:r>
            <a:r>
              <a:rPr lang="en-IN" sz="4800" b="1" i="1" dirty="0" smtClean="0">
                <a:solidFill>
                  <a:schemeClr val="tx1"/>
                </a:solidFill>
              </a:rPr>
              <a:t> ding </a:t>
            </a:r>
            <a:r>
              <a:rPr lang="en-IN" sz="4800" b="1" i="1" dirty="0" err="1" smtClean="0">
                <a:solidFill>
                  <a:schemeClr val="tx1"/>
                </a:solidFill>
              </a:rPr>
              <a:t>vualzawlna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omte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smtClean="0">
                <a:solidFill>
                  <a:schemeClr val="tx1"/>
                </a:solidFill>
              </a:rPr>
              <a:t>ah…</a:t>
            </a:r>
            <a:endParaRPr lang="en-IN" sz="48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237</Words>
  <Application>Microsoft Office PowerPoint</Application>
  <PresentationFormat>On-screen Show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VUALZAWLNA KA TAN VANG IN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Title</dc:title>
  <dc:creator>Siam Naulak</dc:creator>
  <cp:lastModifiedBy>Siam Naulak</cp:lastModifiedBy>
  <cp:revision>4</cp:revision>
  <dcterms:created xsi:type="dcterms:W3CDTF">2006-08-16T00:00:00Z</dcterms:created>
  <dcterms:modified xsi:type="dcterms:W3CDTF">2017-06-23T03:25:52Z</dcterms:modified>
</cp:coreProperties>
</file>